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296" r:id="rId10"/>
    <p:sldId id="298" r:id="rId11"/>
    <p:sldId id="288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The Wisdom of Solomon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1 Kings 3, 11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with Bill Boyd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Matthew 21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Wisdom of Solomon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David is the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King of Israel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Solomon is the 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son born to David &amp; Bathsheba</a:t>
            </a:r>
          </a:p>
          <a:p>
            <a:r>
              <a:rPr lang="en-US" sz="5000" dirty="0">
                <a:solidFill>
                  <a:schemeClr val="bg1"/>
                </a:solidFill>
              </a:rPr>
              <a:t>David is old and cannot get warm – he knows his life is nearing the end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Solomon has big shoes to fill as he leads God’s people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Wisdom – 1 Kings 3:5-15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 – God appeared to Solomon in a dream (Joseph, Pharaoh, Pilate’s wife, Peter, …)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asked something simple yet complex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Solomon recounts God’s faithfulness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claims as if a child; no knowledge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referencing the promise to Abraham (Gen. 12:3, 15:5, etc.)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Wisdom – 1 Kings 3:5-15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9 – Solomon asks for understanding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God was pleased in Solomon’s actions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God commends Solomon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Solomon given a wise heart, different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also given what he didn’t ask for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caveat: follow after the Lord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Solomon offered thankful sacrifices </a:t>
            </a:r>
          </a:p>
        </p:txBody>
      </p:sp>
    </p:spTree>
    <p:extLst>
      <p:ext uri="{BB962C8B-B14F-4D97-AF65-F5344CB8AC3E}">
        <p14:creationId xmlns:p14="http://schemas.microsoft.com/office/powerpoint/2010/main" val="206393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Application – 1 Kings 3:16-28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 – scene: acting as a Judge. 2 harlots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17-18 – both live together; both give birth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other woman’s child died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other woman swapped the children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woman confused, starts to think about it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 – case of “she said, she said”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Solomon recounts story told</a:t>
            </a:r>
          </a:p>
        </p:txBody>
      </p:sp>
    </p:spTree>
    <p:extLst>
      <p:ext uri="{BB962C8B-B14F-4D97-AF65-F5344CB8AC3E}">
        <p14:creationId xmlns:p14="http://schemas.microsoft.com/office/powerpoint/2010/main" val="34938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Application – 1 Kings 3:16-28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 – Solomon asks for his sword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solution: cut the child in half: ½ to each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woman (her son) cannot stand that thought – offers to give child to other woman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give the child to its mother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 – all Israel heard and feared Solomon because God is with him!</a:t>
            </a:r>
          </a:p>
        </p:txBody>
      </p:sp>
    </p:spTree>
    <p:extLst>
      <p:ext uri="{BB962C8B-B14F-4D97-AF65-F5344CB8AC3E}">
        <p14:creationId xmlns:p14="http://schemas.microsoft.com/office/powerpoint/2010/main" val="150002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Misapplication – 1 Kings 11:1-13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Solomon’s problem: he loved too many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political marriages with forbidden people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700 wives, 300 concubines &gt; turned heart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old: wives turned him away from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Solomon went after idols instead of God!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Solomon did evil in the sight of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Solomon built worship places</a:t>
            </a:r>
          </a:p>
        </p:txBody>
      </p:sp>
    </p:spTree>
    <p:extLst>
      <p:ext uri="{BB962C8B-B14F-4D97-AF65-F5344CB8AC3E}">
        <p14:creationId xmlns:p14="http://schemas.microsoft.com/office/powerpoint/2010/main" val="382493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Misapplication – 1 Kings 11:1-13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 – Solomon did this for all ‘strange’ wives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God is not pleased at all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blatantly went against God’s command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the kingdom will be taken from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not from you but your son (for David)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not take the whole kingdom &gt; Rehoboam &gt; Divided Kingdom</a:t>
            </a:r>
          </a:p>
        </p:txBody>
      </p:sp>
    </p:spTree>
    <p:extLst>
      <p:ext uri="{BB962C8B-B14F-4D97-AF65-F5344CB8AC3E}">
        <p14:creationId xmlns:p14="http://schemas.microsoft.com/office/powerpoint/2010/main" val="387176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Ask God for what you need not want.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Don’t try to take things that are not yours.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Don’t let </a:t>
            </a:r>
            <a:r>
              <a:rPr lang="en-US" sz="5000" b="1" i="1" u="sng" dirty="0">
                <a:solidFill>
                  <a:schemeClr val="bg1"/>
                </a:solidFill>
              </a:rPr>
              <a:t>ANYONE or ANYTHING </a:t>
            </a:r>
            <a:r>
              <a:rPr lang="en-US" sz="5000" dirty="0">
                <a:solidFill>
                  <a:schemeClr val="bg1"/>
                </a:solidFill>
              </a:rPr>
              <a:t>take your heart from God.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Solomon’s own advice: Ecclesiastes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1:1 – everything is vanity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12:13 – man’s job: Fear God, Keep Commands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13536</TotalTime>
  <Words>606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Wisdom of Solomon</vt:lpstr>
      <vt:lpstr>The Wisdom of Solomon </vt:lpstr>
      <vt:lpstr>1. Wisdom – 1 Kings 3:5-15</vt:lpstr>
      <vt:lpstr>1. Wisdom – 1 Kings 3:5-15</vt:lpstr>
      <vt:lpstr>2. Application – 1 Kings 3:16-28</vt:lpstr>
      <vt:lpstr>2. Application – 1 Kings 3:16-28</vt:lpstr>
      <vt:lpstr>3. Misapplication – 1 Kings 11:1-13</vt:lpstr>
      <vt:lpstr>3. Misapplication – 1 Kings 11:1-13</vt:lpstr>
      <vt:lpstr>Lessons</vt:lpstr>
      <vt:lpstr>For a copy of these notes:  thejustinreedshow.com/bibleresources or  Google: Justin Reed Bible  VBS Notes &gt; Notes &amp; PowerPoint</vt:lpstr>
      <vt:lpstr>Next Scheduled Study: Thursday 6:30pm with Bill Boyd Matthew 21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133</cp:revision>
  <dcterms:created xsi:type="dcterms:W3CDTF">2020-03-28T20:11:58Z</dcterms:created>
  <dcterms:modified xsi:type="dcterms:W3CDTF">2020-09-16T12:29:46Z</dcterms:modified>
</cp:coreProperties>
</file>