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37" r:id="rId4"/>
    <p:sldId id="547" r:id="rId5"/>
    <p:sldId id="548" r:id="rId6"/>
    <p:sldId id="549" r:id="rId7"/>
    <p:sldId id="550" r:id="rId8"/>
    <p:sldId id="551" r:id="rId9"/>
    <p:sldId id="542" r:id="rId10"/>
    <p:sldId id="552" r:id="rId11"/>
    <p:sldId id="53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202E45-C658-4675-9D61-D1F08A59339C}" v="2482" dt="2021-10-02T15:24:37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A1202E45-C658-4675-9D61-D1F08A59339C}"/>
    <pc:docChg chg="custSel addSld delSld modSld sldOrd">
      <pc:chgData name="Justin D. Reed" userId="c6a793dc6dee29d5" providerId="LiveId" clId="{A1202E45-C658-4675-9D61-D1F08A59339C}" dt="2021-10-02T15:24:37.275" v="2803" actId="20577"/>
      <pc:docMkLst>
        <pc:docMk/>
      </pc:docMkLst>
      <pc:sldChg chg="modSp mod">
        <pc:chgData name="Justin D. Reed" userId="c6a793dc6dee29d5" providerId="LiveId" clId="{A1202E45-C658-4675-9D61-D1F08A59339C}" dt="2021-10-02T14:34:29.486" v="52" actId="20577"/>
        <pc:sldMkLst>
          <pc:docMk/>
          <pc:sldMk cId="3061026221" sldId="256"/>
        </pc:sldMkLst>
        <pc:spChg chg="mod">
          <ac:chgData name="Justin D. Reed" userId="c6a793dc6dee29d5" providerId="LiveId" clId="{A1202E45-C658-4675-9D61-D1F08A59339C}" dt="2021-10-02T14:32:25.606" v="41" actId="20577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A1202E45-C658-4675-9D61-D1F08A59339C}" dt="2021-10-02T14:34:29.486" v="52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 modAnim">
        <pc:chgData name="Justin D. Reed" userId="c6a793dc6dee29d5" providerId="LiveId" clId="{A1202E45-C658-4675-9D61-D1F08A59339C}" dt="2021-10-02T14:36:53.529" v="340" actId="20577"/>
        <pc:sldMkLst>
          <pc:docMk/>
          <pc:sldMk cId="1141339206" sldId="257"/>
        </pc:sldMkLst>
        <pc:spChg chg="mod">
          <ac:chgData name="Justin D. Reed" userId="c6a793dc6dee29d5" providerId="LiveId" clId="{A1202E45-C658-4675-9D61-D1F08A59339C}" dt="2021-10-02T14:35:19.203" v="99" actId="20577"/>
          <ac:spMkLst>
            <pc:docMk/>
            <pc:sldMk cId="1141339206" sldId="257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4:36:53.529" v="340" actId="20577"/>
          <ac:spMkLst>
            <pc:docMk/>
            <pc:sldMk cId="1141339206" sldId="257"/>
            <ac:spMk id="3" creationId="{A9E165BB-F099-4517-BC5D-F6888EC3E787}"/>
          </ac:spMkLst>
        </pc:spChg>
      </pc:sldChg>
      <pc:sldChg chg="modSp mod">
        <pc:chgData name="Justin D. Reed" userId="c6a793dc6dee29d5" providerId="LiveId" clId="{A1202E45-C658-4675-9D61-D1F08A59339C}" dt="2021-10-02T14:35:03.352" v="86" actId="20577"/>
        <pc:sldMkLst>
          <pc:docMk/>
          <pc:sldMk cId="2876965851" sldId="536"/>
        </pc:sldMkLst>
        <pc:spChg chg="mod">
          <ac:chgData name="Justin D. Reed" userId="c6a793dc6dee29d5" providerId="LiveId" clId="{A1202E45-C658-4675-9D61-D1F08A59339C}" dt="2021-10-02T14:35:03.352" v="86" actId="20577"/>
          <ac:spMkLst>
            <pc:docMk/>
            <pc:sldMk cId="2876965851" sldId="536"/>
            <ac:spMk id="4" creationId="{E5D7EE40-CFB1-411B-B9A5-3D4A940C3B0F}"/>
          </ac:spMkLst>
        </pc:spChg>
      </pc:sldChg>
      <pc:sldChg chg="modSp mod modAnim">
        <pc:chgData name="Justin D. Reed" userId="c6a793dc6dee29d5" providerId="LiveId" clId="{A1202E45-C658-4675-9D61-D1F08A59339C}" dt="2021-10-02T14:42:40.233" v="838"/>
        <pc:sldMkLst>
          <pc:docMk/>
          <pc:sldMk cId="2399479964" sldId="537"/>
        </pc:sldMkLst>
        <pc:spChg chg="mod">
          <ac:chgData name="Justin D. Reed" userId="c6a793dc6dee29d5" providerId="LiveId" clId="{A1202E45-C658-4675-9D61-D1F08A59339C}" dt="2021-10-02T14:37:16.564" v="367" actId="20577"/>
          <ac:spMkLst>
            <pc:docMk/>
            <pc:sldMk cId="2399479964" sldId="537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4:42:30.380" v="837" actId="20577"/>
          <ac:spMkLst>
            <pc:docMk/>
            <pc:sldMk cId="2399479964" sldId="537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A1202E45-C658-4675-9D61-D1F08A59339C}" dt="2021-10-02T15:20:50.436" v="2433" actId="20577"/>
        <pc:sldMkLst>
          <pc:docMk/>
          <pc:sldMk cId="2514974744" sldId="542"/>
        </pc:sldMkLst>
        <pc:spChg chg="mod">
          <ac:chgData name="Justin D. Reed" userId="c6a793dc6dee29d5" providerId="LiveId" clId="{A1202E45-C658-4675-9D61-D1F08A59339C}" dt="2021-10-02T15:18:53.165" v="2044" actId="20577"/>
          <ac:spMkLst>
            <pc:docMk/>
            <pc:sldMk cId="2514974744" sldId="542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5:20:50.436" v="2433" actId="20577"/>
          <ac:spMkLst>
            <pc:docMk/>
            <pc:sldMk cId="2514974744" sldId="542"/>
            <ac:spMk id="3" creationId="{A9E165BB-F099-4517-BC5D-F6888EC3E787}"/>
          </ac:spMkLst>
        </pc:spChg>
      </pc:sldChg>
      <pc:sldChg chg="del">
        <pc:chgData name="Justin D. Reed" userId="c6a793dc6dee29d5" providerId="LiveId" clId="{A1202E45-C658-4675-9D61-D1F08A59339C}" dt="2021-10-02T14:34:33.204" v="53" actId="47"/>
        <pc:sldMkLst>
          <pc:docMk/>
          <pc:sldMk cId="1659525431" sldId="543"/>
        </pc:sldMkLst>
      </pc:sldChg>
      <pc:sldChg chg="del">
        <pc:chgData name="Justin D. Reed" userId="c6a793dc6dee29d5" providerId="LiveId" clId="{A1202E45-C658-4675-9D61-D1F08A59339C}" dt="2021-10-02T14:44:55.012" v="1119" actId="47"/>
        <pc:sldMkLst>
          <pc:docMk/>
          <pc:sldMk cId="4185793220" sldId="544"/>
        </pc:sldMkLst>
      </pc:sldChg>
      <pc:sldChg chg="del">
        <pc:chgData name="Justin D. Reed" userId="c6a793dc6dee29d5" providerId="LiveId" clId="{A1202E45-C658-4675-9D61-D1F08A59339C}" dt="2021-10-02T14:44:55.449" v="1120" actId="47"/>
        <pc:sldMkLst>
          <pc:docMk/>
          <pc:sldMk cId="3293892774" sldId="545"/>
        </pc:sldMkLst>
      </pc:sldChg>
      <pc:sldChg chg="del">
        <pc:chgData name="Justin D. Reed" userId="c6a793dc6dee29d5" providerId="LiveId" clId="{A1202E45-C658-4675-9D61-D1F08A59339C}" dt="2021-10-02T14:44:55.933" v="1121" actId="47"/>
        <pc:sldMkLst>
          <pc:docMk/>
          <pc:sldMk cId="2140301896" sldId="546"/>
        </pc:sldMkLst>
      </pc:sldChg>
      <pc:sldChg chg="modSp add modAnim">
        <pc:chgData name="Justin D. Reed" userId="c6a793dc6dee29d5" providerId="LiveId" clId="{A1202E45-C658-4675-9D61-D1F08A59339C}" dt="2021-10-02T14:44:47.697" v="1118" actId="255"/>
        <pc:sldMkLst>
          <pc:docMk/>
          <pc:sldMk cId="2454097464" sldId="547"/>
        </pc:sldMkLst>
        <pc:spChg chg="mod">
          <ac:chgData name="Justin D. Reed" userId="c6a793dc6dee29d5" providerId="LiveId" clId="{A1202E45-C658-4675-9D61-D1F08A59339C}" dt="2021-10-02T14:44:47.697" v="1118" actId="255"/>
          <ac:spMkLst>
            <pc:docMk/>
            <pc:sldMk cId="2454097464" sldId="547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A1202E45-C658-4675-9D61-D1F08A59339C}" dt="2021-10-02T14:47:18.744" v="1290" actId="20577"/>
        <pc:sldMkLst>
          <pc:docMk/>
          <pc:sldMk cId="2608641860" sldId="548"/>
        </pc:sldMkLst>
        <pc:spChg chg="mod">
          <ac:chgData name="Justin D. Reed" userId="c6a793dc6dee29d5" providerId="LiveId" clId="{A1202E45-C658-4675-9D61-D1F08A59339C}" dt="2021-10-02T14:45:55.606" v="1155" actId="20577"/>
          <ac:spMkLst>
            <pc:docMk/>
            <pc:sldMk cId="2608641860" sldId="548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4:47:18.744" v="1290" actId="20577"/>
          <ac:spMkLst>
            <pc:docMk/>
            <pc:sldMk cId="2608641860" sldId="54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A1202E45-C658-4675-9D61-D1F08A59339C}" dt="2021-10-02T15:16:28.484" v="1638" actId="20577"/>
        <pc:sldMkLst>
          <pc:docMk/>
          <pc:sldMk cId="230817801" sldId="549"/>
        </pc:sldMkLst>
        <pc:spChg chg="mod">
          <ac:chgData name="Justin D. Reed" userId="c6a793dc6dee29d5" providerId="LiveId" clId="{A1202E45-C658-4675-9D61-D1F08A59339C}" dt="2021-10-02T14:47:46.141" v="1337" actId="313"/>
          <ac:spMkLst>
            <pc:docMk/>
            <pc:sldMk cId="230817801" sldId="549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5:16:28.484" v="1638" actId="20577"/>
          <ac:spMkLst>
            <pc:docMk/>
            <pc:sldMk cId="230817801" sldId="549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A1202E45-C658-4675-9D61-D1F08A59339C}" dt="2021-10-02T15:18:43.227" v="2031" actId="20577"/>
        <pc:sldMkLst>
          <pc:docMk/>
          <pc:sldMk cId="526394580" sldId="550"/>
        </pc:sldMkLst>
        <pc:spChg chg="mod">
          <ac:chgData name="Justin D. Reed" userId="c6a793dc6dee29d5" providerId="LiveId" clId="{A1202E45-C658-4675-9D61-D1F08A59339C}" dt="2021-10-02T15:17:10.517" v="1690" actId="255"/>
          <ac:spMkLst>
            <pc:docMk/>
            <pc:sldMk cId="526394580" sldId="550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5:18:43.227" v="2031" actId="20577"/>
          <ac:spMkLst>
            <pc:docMk/>
            <pc:sldMk cId="526394580" sldId="550"/>
            <ac:spMk id="3" creationId="{A9E165BB-F099-4517-BC5D-F6888EC3E787}"/>
          </ac:spMkLst>
        </pc:spChg>
      </pc:sldChg>
      <pc:sldChg chg="modSp add mod ord modAnim">
        <pc:chgData name="Justin D. Reed" userId="c6a793dc6dee29d5" providerId="LiveId" clId="{A1202E45-C658-4675-9D61-D1F08A59339C}" dt="2021-10-02T15:24:37.275" v="2803" actId="20577"/>
        <pc:sldMkLst>
          <pc:docMk/>
          <pc:sldMk cId="3583326378" sldId="551"/>
        </pc:sldMkLst>
        <pc:spChg chg="mod">
          <ac:chgData name="Justin D. Reed" userId="c6a793dc6dee29d5" providerId="LiveId" clId="{A1202E45-C658-4675-9D61-D1F08A59339C}" dt="2021-10-02T15:21:45.070" v="2510" actId="122"/>
          <ac:spMkLst>
            <pc:docMk/>
            <pc:sldMk cId="3583326378" sldId="551"/>
            <ac:spMk id="2" creationId="{3F137064-C405-4669-B17F-DE9821AB6EF6}"/>
          </ac:spMkLst>
        </pc:spChg>
        <pc:spChg chg="mod">
          <ac:chgData name="Justin D. Reed" userId="c6a793dc6dee29d5" providerId="LiveId" clId="{A1202E45-C658-4675-9D61-D1F08A59339C}" dt="2021-10-02T15:24:37.275" v="2803" actId="20577"/>
          <ac:spMkLst>
            <pc:docMk/>
            <pc:sldMk cId="3583326378" sldId="551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A1202E45-C658-4675-9D61-D1F08A59339C}" dt="2021-10-02T15:24:00.007" v="2801" actId="20577"/>
        <pc:sldMkLst>
          <pc:docMk/>
          <pc:sldMk cId="1231129321" sldId="552"/>
        </pc:sldMkLst>
        <pc:spChg chg="mod">
          <ac:chgData name="Justin D. Reed" userId="c6a793dc6dee29d5" providerId="LiveId" clId="{A1202E45-C658-4675-9D61-D1F08A59339C}" dt="2021-10-02T15:24:00.007" v="2801" actId="20577"/>
          <ac:spMkLst>
            <pc:docMk/>
            <pc:sldMk cId="1231129321" sldId="552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Where to Turn When Difficulties Come</a:t>
            </a:r>
            <a:endParaRPr lang="en-US" sz="103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Psalm 22:27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Where to Turn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Hear: Romans 10:17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Believe: John 8:24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Repent: Luke 13:3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Confess: Matthew 10:32-33</a:t>
            </a:r>
          </a:p>
          <a:p>
            <a:r>
              <a:rPr lang="en-US" sz="5000" dirty="0">
                <a:solidFill>
                  <a:schemeClr val="bg1"/>
                </a:solidFill>
              </a:rPr>
              <a:t>Baptism, Mark 16:16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Remain faithful, Rev. 2:10</a:t>
            </a:r>
          </a:p>
        </p:txBody>
      </p:sp>
    </p:spTree>
    <p:extLst>
      <p:ext uri="{BB962C8B-B14F-4D97-AF65-F5344CB8AC3E}">
        <p14:creationId xmlns:p14="http://schemas.microsoft.com/office/powerpoint/2010/main" val="123112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786"/>
            <a:ext cx="10515600" cy="62372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189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6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Where to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 man that has no difficulties has not lived.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commands us to endure to the end, Matt. 10:22, and to remain faithful to the end, Rev. 2:10.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Some days this is easier, some days this is harder!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When They Come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Adv: “at what time.” </a:t>
            </a:r>
            <a:r>
              <a:rPr lang="en-US" sz="4200" dirty="0" err="1">
                <a:solidFill>
                  <a:schemeClr val="bg1"/>
                </a:solidFill>
              </a:rPr>
              <a:t>Conj</a:t>
            </a:r>
            <a:r>
              <a:rPr lang="en-US" sz="4200" dirty="0">
                <a:solidFill>
                  <a:schemeClr val="bg1"/>
                </a:solidFill>
              </a:rPr>
              <a:t>.“after which, and just then (implying suddenness)”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When means a guarantee. If is a possibility.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James 1:2-3 “When”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all face difficulties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Attitude important: patience increased by trying faith</a:t>
            </a:r>
          </a:p>
        </p:txBody>
      </p:sp>
    </p:spTree>
    <p:extLst>
      <p:ext uri="{BB962C8B-B14F-4D97-AF65-F5344CB8AC3E}">
        <p14:creationId xmlns:p14="http://schemas.microsoft.com/office/powerpoint/2010/main" val="23994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When They Come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Peter 3:14-15 “but and if”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But: conj.: change of thought, Gen. 6:7 vs. 6:8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Attitude is important: should be happy when we face difficulties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Peter 4:16 “suffer as a Christian”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Last of 3 occurrences of “Christian” in Scripture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(Ac. 11:16; 26:28)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Attitude: us any persecution as a chance to glorify God!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45409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Biblical Examples (just a few)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Joshua 10:7-14 (Sun Standing Still)</a:t>
            </a:r>
            <a:endParaRPr lang="en-US" sz="4200" dirty="0"/>
          </a:p>
          <a:p>
            <a:r>
              <a:rPr lang="en-US" sz="5000" dirty="0">
                <a:solidFill>
                  <a:schemeClr val="bg1"/>
                </a:solidFill>
              </a:rPr>
              <a:t>1 Kings 18:16-40 (Mt. Carmel)</a:t>
            </a:r>
          </a:p>
          <a:p>
            <a:r>
              <a:rPr lang="en-US" sz="5000" dirty="0">
                <a:solidFill>
                  <a:schemeClr val="bg1"/>
                </a:solidFill>
              </a:rPr>
              <a:t>Daniel 3:17-25 (SMA)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Jonah 2:1-9 (In the Fish)</a:t>
            </a:r>
          </a:p>
        </p:txBody>
      </p:sp>
    </p:spTree>
    <p:extLst>
      <p:ext uri="{BB962C8B-B14F-4D97-AF65-F5344CB8AC3E}">
        <p14:creationId xmlns:p14="http://schemas.microsoft.com/office/powerpoint/2010/main" val="26086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“Where Could I Go but to the Lord?”</a:t>
            </a:r>
            <a:endParaRPr lang="en-US" sz="66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V. 1: no one can make it through this life alone; we must have help from the Lord.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V. 2: friends are good; Christian friends are better (Rom. 16); help from the Lord is best!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V. 3: from now to the very end – there is no better place to turn but to the Lord!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Chorus: Jesus saves!</a:t>
            </a:r>
          </a:p>
        </p:txBody>
      </p:sp>
    </p:spTree>
    <p:extLst>
      <p:ext uri="{BB962C8B-B14F-4D97-AF65-F5344CB8AC3E}">
        <p14:creationId xmlns:p14="http://schemas.microsoft.com/office/powerpoint/2010/main" val="2308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300" dirty="0">
                <a:solidFill>
                  <a:schemeClr val="bg1"/>
                </a:solidFill>
              </a:rPr>
              <a:t>4. “What Does it Mean to Turn to the Lord?”</a:t>
            </a:r>
            <a:endParaRPr lang="en-US" sz="5300" dirty="0">
              <a:solidFill>
                <a:schemeClr val="bg1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Matthew 6:24 – not serve the fleeting things of the world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16:24ff – count the cost and carry the cross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Peter 3:18 – continue to grow; a Christian should never be content with her/her Biblical knowledge.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Luke 13:3, 5 – repent of my sins</a:t>
            </a:r>
          </a:p>
        </p:txBody>
      </p:sp>
    </p:spTree>
    <p:extLst>
      <p:ext uri="{BB962C8B-B14F-4D97-AF65-F5344CB8AC3E}">
        <p14:creationId xmlns:p14="http://schemas.microsoft.com/office/powerpoint/2010/main" val="52639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&gt;&gt; justinreedbible.com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&gt;&gt; </a:t>
            </a:r>
            <a:r>
              <a:rPr lang="en-US" sz="8000">
                <a:solidFill>
                  <a:schemeClr val="bg1"/>
                </a:solidFill>
              </a:rPr>
              <a:t>Sermons Section</a:t>
            </a:r>
          </a:p>
          <a:p>
            <a:pPr marL="0" indent="0" algn="ctr">
              <a:buNone/>
            </a:pPr>
            <a:r>
              <a:rPr lang="en-US" sz="8000">
                <a:solidFill>
                  <a:schemeClr val="bg1"/>
                </a:solidFill>
              </a:rPr>
              <a:t>&gt;&gt; </a:t>
            </a:r>
            <a:r>
              <a:rPr lang="en-US" sz="8000" dirty="0">
                <a:solidFill>
                  <a:schemeClr val="bg1"/>
                </a:solidFill>
              </a:rPr>
              <a:t>Right Column: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“</a:t>
            </a:r>
            <a:r>
              <a:rPr lang="en-US" sz="8000" i="1" u="sng" dirty="0">
                <a:solidFill>
                  <a:schemeClr val="bg1"/>
                </a:solidFill>
              </a:rPr>
              <a:t>Red Hill October Series</a:t>
            </a:r>
            <a:r>
              <a:rPr lang="en-US" sz="8000" dirty="0">
                <a:solidFill>
                  <a:schemeClr val="bg1"/>
                </a:solidFill>
              </a:rPr>
              <a:t>”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&gt;&gt;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58332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Where to Turn</a:t>
            </a:r>
            <a:endParaRPr lang="en-US" sz="6600" dirty="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Thankfully, we as Christians have the best place to turn when life gets difficult! Take advantage of this resource!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you are not a Christian, you do not have this resource and are forced to go through life alone, dying with your sins and receiving eternal damnation – unless you change!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Respond, Remain Faithful, use your Resource</a:t>
            </a:r>
          </a:p>
        </p:txBody>
      </p:sp>
    </p:spTree>
    <p:extLst>
      <p:ext uri="{BB962C8B-B14F-4D97-AF65-F5344CB8AC3E}">
        <p14:creationId xmlns:p14="http://schemas.microsoft.com/office/powerpoint/2010/main" val="25149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17355</TotalTime>
  <Words>548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Old English Text MT</vt:lpstr>
      <vt:lpstr>Office Theme</vt:lpstr>
      <vt:lpstr>Where to Turn When Difficulties Come</vt:lpstr>
      <vt:lpstr>Where to Turn</vt:lpstr>
      <vt:lpstr>1. When They Come</vt:lpstr>
      <vt:lpstr>1. When They Come</vt:lpstr>
      <vt:lpstr>2. Biblical Examples (just a few)</vt:lpstr>
      <vt:lpstr>3. “Where Could I Go but to the Lord?”</vt:lpstr>
      <vt:lpstr>4. “What Does it Mean to Turn to the Lord?”</vt:lpstr>
      <vt:lpstr>For a Copy of These Notes:</vt:lpstr>
      <vt:lpstr>Where to Turn</vt:lpstr>
      <vt:lpstr>Where to Turn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231</cp:revision>
  <dcterms:created xsi:type="dcterms:W3CDTF">2020-03-28T20:11:58Z</dcterms:created>
  <dcterms:modified xsi:type="dcterms:W3CDTF">2021-10-02T15:24:52Z</dcterms:modified>
</cp:coreProperties>
</file>