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303" r:id="rId4"/>
    <p:sldId id="307" r:id="rId5"/>
    <p:sldId id="308" r:id="rId6"/>
    <p:sldId id="309" r:id="rId7"/>
    <p:sldId id="310" r:id="rId8"/>
    <p:sldId id="311" r:id="rId9"/>
    <p:sldId id="312" r:id="rId10"/>
    <p:sldId id="306" r:id="rId11"/>
    <p:sldId id="28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2F5122-5C53-4B1B-8FEF-DD8DA63FB589}" v="269" dt="2023-07-02T23:44:16.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3" autoAdjust="0"/>
    <p:restoredTop sz="94660"/>
  </p:normalViewPr>
  <p:slideViewPr>
    <p:cSldViewPr snapToGrid="0">
      <p:cViewPr varScale="1">
        <p:scale>
          <a:sx n="70" d="100"/>
          <a:sy n="70" d="100"/>
        </p:scale>
        <p:origin x="53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D. Reed" userId="c6a793dc6dee29d5" providerId="LiveId" clId="{222F5122-5C53-4B1B-8FEF-DD8DA63FB589}"/>
    <pc:docChg chg="custSel addSld modSld">
      <pc:chgData name="Justin D. Reed" userId="c6a793dc6dee29d5" providerId="LiveId" clId="{222F5122-5C53-4B1B-8FEF-DD8DA63FB589}" dt="2023-07-02T23:44:16.381" v="616"/>
      <pc:docMkLst>
        <pc:docMk/>
      </pc:docMkLst>
      <pc:sldChg chg="modSp">
        <pc:chgData name="Justin D. Reed" userId="c6a793dc6dee29d5" providerId="LiveId" clId="{222F5122-5C53-4B1B-8FEF-DD8DA63FB589}" dt="2023-07-02T03:50:58.816" v="2" actId="14826"/>
        <pc:sldMkLst>
          <pc:docMk/>
          <pc:sldMk cId="3061026221" sldId="256"/>
        </pc:sldMkLst>
        <pc:picChg chg="mod">
          <ac:chgData name="Justin D. Reed" userId="c6a793dc6dee29d5" providerId="LiveId" clId="{222F5122-5C53-4B1B-8FEF-DD8DA63FB589}" dt="2023-07-02T03:50:58.816" v="2" actId="14826"/>
          <ac:picMkLst>
            <pc:docMk/>
            <pc:sldMk cId="3061026221" sldId="256"/>
            <ac:picMk id="9" creationId="{93053E4A-8243-7ACC-F91E-38F9AF43ED55}"/>
          </ac:picMkLst>
        </pc:picChg>
      </pc:sldChg>
      <pc:sldChg chg="modSp mod">
        <pc:chgData name="Justin D. Reed" userId="c6a793dc6dee29d5" providerId="LiveId" clId="{222F5122-5C53-4B1B-8FEF-DD8DA63FB589}" dt="2023-07-02T03:50:49.303" v="1" actId="20577"/>
        <pc:sldMkLst>
          <pc:docMk/>
          <pc:sldMk cId="3372097694" sldId="283"/>
        </pc:sldMkLst>
        <pc:spChg chg="mod">
          <ac:chgData name="Justin D. Reed" userId="c6a793dc6dee29d5" providerId="LiveId" clId="{222F5122-5C53-4B1B-8FEF-DD8DA63FB589}" dt="2023-07-02T03:50:49.303" v="1" actId="20577"/>
          <ac:spMkLst>
            <pc:docMk/>
            <pc:sldMk cId="3372097694" sldId="283"/>
            <ac:spMk id="4" creationId="{E5D7EE40-CFB1-411B-B9A5-3D4A940C3B0F}"/>
          </ac:spMkLst>
        </pc:spChg>
      </pc:sldChg>
      <pc:sldChg chg="modSp mod modAnim">
        <pc:chgData name="Justin D. Reed" userId="c6a793dc6dee29d5" providerId="LiveId" clId="{222F5122-5C53-4B1B-8FEF-DD8DA63FB589}" dt="2023-07-02T23:31:16.007" v="80" actId="20577"/>
        <pc:sldMkLst>
          <pc:docMk/>
          <pc:sldMk cId="2232284009" sldId="284"/>
        </pc:sldMkLst>
        <pc:spChg chg="mod">
          <ac:chgData name="Justin D. Reed" userId="c6a793dc6dee29d5" providerId="LiveId" clId="{222F5122-5C53-4B1B-8FEF-DD8DA63FB589}" dt="2023-07-02T03:51:08.390" v="19" actId="20577"/>
          <ac:spMkLst>
            <pc:docMk/>
            <pc:sldMk cId="2232284009" sldId="284"/>
            <ac:spMk id="2" creationId="{3F137064-C405-4669-B17F-DE9821AB6EF6}"/>
          </ac:spMkLst>
        </pc:spChg>
        <pc:spChg chg="mod">
          <ac:chgData name="Justin D. Reed" userId="c6a793dc6dee29d5" providerId="LiveId" clId="{222F5122-5C53-4B1B-8FEF-DD8DA63FB589}" dt="2023-07-02T23:31:16.007" v="80" actId="20577"/>
          <ac:spMkLst>
            <pc:docMk/>
            <pc:sldMk cId="2232284009" sldId="284"/>
            <ac:spMk id="3" creationId="{A9E165BB-F099-4517-BC5D-F6888EC3E787}"/>
          </ac:spMkLst>
        </pc:spChg>
      </pc:sldChg>
      <pc:sldChg chg="modSp mod modAnim">
        <pc:chgData name="Justin D. Reed" userId="c6a793dc6dee29d5" providerId="LiveId" clId="{222F5122-5C53-4B1B-8FEF-DD8DA63FB589}" dt="2023-07-02T23:32:44.069" v="175" actId="27636"/>
        <pc:sldMkLst>
          <pc:docMk/>
          <pc:sldMk cId="1633553516" sldId="303"/>
        </pc:sldMkLst>
        <pc:spChg chg="mod">
          <ac:chgData name="Justin D. Reed" userId="c6a793dc6dee29d5" providerId="LiveId" clId="{222F5122-5C53-4B1B-8FEF-DD8DA63FB589}" dt="2023-07-02T23:31:48.604" v="127" actId="20577"/>
          <ac:spMkLst>
            <pc:docMk/>
            <pc:sldMk cId="1633553516" sldId="303"/>
            <ac:spMk id="2" creationId="{3F137064-C405-4669-B17F-DE9821AB6EF6}"/>
          </ac:spMkLst>
        </pc:spChg>
        <pc:spChg chg="mod">
          <ac:chgData name="Justin D. Reed" userId="c6a793dc6dee29d5" providerId="LiveId" clId="{222F5122-5C53-4B1B-8FEF-DD8DA63FB589}" dt="2023-07-02T23:32:44.069" v="175" actId="27636"/>
          <ac:spMkLst>
            <pc:docMk/>
            <pc:sldMk cId="1633553516" sldId="303"/>
            <ac:spMk id="3" creationId="{A9E165BB-F099-4517-BC5D-F6888EC3E787}"/>
          </ac:spMkLst>
        </pc:spChg>
      </pc:sldChg>
      <pc:sldChg chg="modSp mod modAnim">
        <pc:chgData name="Justin D. Reed" userId="c6a793dc6dee29d5" providerId="LiveId" clId="{222F5122-5C53-4B1B-8FEF-DD8DA63FB589}" dt="2023-07-02T23:44:16.381" v="616"/>
        <pc:sldMkLst>
          <pc:docMk/>
          <pc:sldMk cId="3946691675" sldId="306"/>
        </pc:sldMkLst>
        <pc:spChg chg="mod">
          <ac:chgData name="Justin D. Reed" userId="c6a793dc6dee29d5" providerId="LiveId" clId="{222F5122-5C53-4B1B-8FEF-DD8DA63FB589}" dt="2023-07-02T03:51:15.992" v="40" actId="20577"/>
          <ac:spMkLst>
            <pc:docMk/>
            <pc:sldMk cId="3946691675" sldId="306"/>
            <ac:spMk id="2" creationId="{3F137064-C405-4669-B17F-DE9821AB6EF6}"/>
          </ac:spMkLst>
        </pc:spChg>
        <pc:spChg chg="mod">
          <ac:chgData name="Justin D. Reed" userId="c6a793dc6dee29d5" providerId="LiveId" clId="{222F5122-5C53-4B1B-8FEF-DD8DA63FB589}" dt="2023-07-02T23:44:16.381" v="616"/>
          <ac:spMkLst>
            <pc:docMk/>
            <pc:sldMk cId="3946691675" sldId="306"/>
            <ac:spMk id="3" creationId="{A9E165BB-F099-4517-BC5D-F6888EC3E787}"/>
          </ac:spMkLst>
        </pc:spChg>
      </pc:sldChg>
      <pc:sldChg chg="modSp add mod modAnim">
        <pc:chgData name="Justin D. Reed" userId="c6a793dc6dee29d5" providerId="LiveId" clId="{222F5122-5C53-4B1B-8FEF-DD8DA63FB589}" dt="2023-07-02T23:34:15.491" v="273" actId="27636"/>
        <pc:sldMkLst>
          <pc:docMk/>
          <pc:sldMk cId="3630629728" sldId="307"/>
        </pc:sldMkLst>
        <pc:spChg chg="mod">
          <ac:chgData name="Justin D. Reed" userId="c6a793dc6dee29d5" providerId="LiveId" clId="{222F5122-5C53-4B1B-8FEF-DD8DA63FB589}" dt="2023-07-02T23:33:27.113" v="224" actId="404"/>
          <ac:spMkLst>
            <pc:docMk/>
            <pc:sldMk cId="3630629728" sldId="307"/>
            <ac:spMk id="2" creationId="{3F137064-C405-4669-B17F-DE9821AB6EF6}"/>
          </ac:spMkLst>
        </pc:spChg>
        <pc:spChg chg="mod">
          <ac:chgData name="Justin D. Reed" userId="c6a793dc6dee29d5" providerId="LiveId" clId="{222F5122-5C53-4B1B-8FEF-DD8DA63FB589}" dt="2023-07-02T23:34:15.491" v="273" actId="27636"/>
          <ac:spMkLst>
            <pc:docMk/>
            <pc:sldMk cId="3630629728" sldId="307"/>
            <ac:spMk id="3" creationId="{A9E165BB-F099-4517-BC5D-F6888EC3E787}"/>
          </ac:spMkLst>
        </pc:spChg>
      </pc:sldChg>
      <pc:sldChg chg="modSp add mod modAnim">
        <pc:chgData name="Justin D. Reed" userId="c6a793dc6dee29d5" providerId="LiveId" clId="{222F5122-5C53-4B1B-8FEF-DD8DA63FB589}" dt="2023-07-02T23:34:54.564" v="322" actId="15"/>
        <pc:sldMkLst>
          <pc:docMk/>
          <pc:sldMk cId="1163644728" sldId="308"/>
        </pc:sldMkLst>
        <pc:spChg chg="mod">
          <ac:chgData name="Justin D. Reed" userId="c6a793dc6dee29d5" providerId="LiveId" clId="{222F5122-5C53-4B1B-8FEF-DD8DA63FB589}" dt="2023-07-02T23:34:39.629" v="307" actId="20577"/>
          <ac:spMkLst>
            <pc:docMk/>
            <pc:sldMk cId="1163644728" sldId="308"/>
            <ac:spMk id="2" creationId="{3F137064-C405-4669-B17F-DE9821AB6EF6}"/>
          </ac:spMkLst>
        </pc:spChg>
        <pc:spChg chg="mod">
          <ac:chgData name="Justin D. Reed" userId="c6a793dc6dee29d5" providerId="LiveId" clId="{222F5122-5C53-4B1B-8FEF-DD8DA63FB589}" dt="2023-07-02T23:34:54.564" v="322" actId="15"/>
          <ac:spMkLst>
            <pc:docMk/>
            <pc:sldMk cId="1163644728" sldId="308"/>
            <ac:spMk id="3" creationId="{A9E165BB-F099-4517-BC5D-F6888EC3E787}"/>
          </ac:spMkLst>
        </pc:spChg>
      </pc:sldChg>
      <pc:sldChg chg="modSp add mod modAnim">
        <pc:chgData name="Justin D. Reed" userId="c6a793dc6dee29d5" providerId="LiveId" clId="{222F5122-5C53-4B1B-8FEF-DD8DA63FB589}" dt="2023-07-02T23:39:47.536" v="426" actId="27636"/>
        <pc:sldMkLst>
          <pc:docMk/>
          <pc:sldMk cId="1790151766" sldId="309"/>
        </pc:sldMkLst>
        <pc:spChg chg="mod">
          <ac:chgData name="Justin D. Reed" userId="c6a793dc6dee29d5" providerId="LiveId" clId="{222F5122-5C53-4B1B-8FEF-DD8DA63FB589}" dt="2023-07-02T23:36:07.346" v="364" actId="20577"/>
          <ac:spMkLst>
            <pc:docMk/>
            <pc:sldMk cId="1790151766" sldId="309"/>
            <ac:spMk id="2" creationId="{3F137064-C405-4669-B17F-DE9821AB6EF6}"/>
          </ac:spMkLst>
        </pc:spChg>
        <pc:spChg chg="mod">
          <ac:chgData name="Justin D. Reed" userId="c6a793dc6dee29d5" providerId="LiveId" clId="{222F5122-5C53-4B1B-8FEF-DD8DA63FB589}" dt="2023-07-02T23:39:47.536" v="426" actId="27636"/>
          <ac:spMkLst>
            <pc:docMk/>
            <pc:sldMk cId="1790151766" sldId="309"/>
            <ac:spMk id="3" creationId="{A9E165BB-F099-4517-BC5D-F6888EC3E787}"/>
          </ac:spMkLst>
        </pc:spChg>
      </pc:sldChg>
      <pc:sldChg chg="modSp add mod modAnim">
        <pc:chgData name="Justin D. Reed" userId="c6a793dc6dee29d5" providerId="LiveId" clId="{222F5122-5C53-4B1B-8FEF-DD8DA63FB589}" dt="2023-07-02T23:41:48.576" v="484" actId="20577"/>
        <pc:sldMkLst>
          <pc:docMk/>
          <pc:sldMk cId="2547047859" sldId="310"/>
        </pc:sldMkLst>
        <pc:spChg chg="mod">
          <ac:chgData name="Justin D. Reed" userId="c6a793dc6dee29d5" providerId="LiveId" clId="{222F5122-5C53-4B1B-8FEF-DD8DA63FB589}" dt="2023-07-02T23:40:08.311" v="461" actId="20577"/>
          <ac:spMkLst>
            <pc:docMk/>
            <pc:sldMk cId="2547047859" sldId="310"/>
            <ac:spMk id="2" creationId="{3F137064-C405-4669-B17F-DE9821AB6EF6}"/>
          </ac:spMkLst>
        </pc:spChg>
        <pc:spChg chg="mod">
          <ac:chgData name="Justin D. Reed" userId="c6a793dc6dee29d5" providerId="LiveId" clId="{222F5122-5C53-4B1B-8FEF-DD8DA63FB589}" dt="2023-07-02T23:41:48.576" v="484" actId="20577"/>
          <ac:spMkLst>
            <pc:docMk/>
            <pc:sldMk cId="2547047859" sldId="310"/>
            <ac:spMk id="3" creationId="{A9E165BB-F099-4517-BC5D-F6888EC3E787}"/>
          </ac:spMkLst>
        </pc:spChg>
      </pc:sldChg>
      <pc:sldChg chg="modSp add mod modAnim">
        <pc:chgData name="Justin D. Reed" userId="c6a793dc6dee29d5" providerId="LiveId" clId="{222F5122-5C53-4B1B-8FEF-DD8DA63FB589}" dt="2023-07-02T23:42:33.772" v="545" actId="20577"/>
        <pc:sldMkLst>
          <pc:docMk/>
          <pc:sldMk cId="3967604491" sldId="311"/>
        </pc:sldMkLst>
        <pc:spChg chg="mod">
          <ac:chgData name="Justin D. Reed" userId="c6a793dc6dee29d5" providerId="LiveId" clId="{222F5122-5C53-4B1B-8FEF-DD8DA63FB589}" dt="2023-07-02T23:42:19.798" v="527" actId="20577"/>
          <ac:spMkLst>
            <pc:docMk/>
            <pc:sldMk cId="3967604491" sldId="311"/>
            <ac:spMk id="2" creationId="{3F137064-C405-4669-B17F-DE9821AB6EF6}"/>
          </ac:spMkLst>
        </pc:spChg>
        <pc:spChg chg="mod">
          <ac:chgData name="Justin D. Reed" userId="c6a793dc6dee29d5" providerId="LiveId" clId="{222F5122-5C53-4B1B-8FEF-DD8DA63FB589}" dt="2023-07-02T23:42:33.772" v="545" actId="20577"/>
          <ac:spMkLst>
            <pc:docMk/>
            <pc:sldMk cId="3967604491" sldId="311"/>
            <ac:spMk id="3" creationId="{A9E165BB-F099-4517-BC5D-F6888EC3E787}"/>
          </ac:spMkLst>
        </pc:spChg>
      </pc:sldChg>
      <pc:sldChg chg="modSp add mod modAnim">
        <pc:chgData name="Justin D. Reed" userId="c6a793dc6dee29d5" providerId="LiveId" clId="{222F5122-5C53-4B1B-8FEF-DD8DA63FB589}" dt="2023-07-02T23:43:55.725" v="615" actId="20577"/>
        <pc:sldMkLst>
          <pc:docMk/>
          <pc:sldMk cId="1255947580" sldId="312"/>
        </pc:sldMkLst>
        <pc:spChg chg="mod">
          <ac:chgData name="Justin D. Reed" userId="c6a793dc6dee29d5" providerId="LiveId" clId="{222F5122-5C53-4B1B-8FEF-DD8DA63FB589}" dt="2023-07-02T23:43:22.006" v="584" actId="20577"/>
          <ac:spMkLst>
            <pc:docMk/>
            <pc:sldMk cId="1255947580" sldId="312"/>
            <ac:spMk id="2" creationId="{3F137064-C405-4669-B17F-DE9821AB6EF6}"/>
          </ac:spMkLst>
        </pc:spChg>
        <pc:spChg chg="mod">
          <ac:chgData name="Justin D. Reed" userId="c6a793dc6dee29d5" providerId="LiveId" clId="{222F5122-5C53-4B1B-8FEF-DD8DA63FB589}" dt="2023-07-02T23:43:55.725" v="615" actId="20577"/>
          <ac:spMkLst>
            <pc:docMk/>
            <pc:sldMk cId="1255947580" sldId="312"/>
            <ac:spMk id="3" creationId="{A9E165BB-F099-4517-BC5D-F6888EC3E78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4683-EE42-4019-AD2A-34A7A10D90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3212A-14DA-497D-A85D-BED0230DA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8480EA-1E07-42F9-BDB9-D2C5F328598A}"/>
              </a:ext>
            </a:extLst>
          </p:cNvPr>
          <p:cNvSpPr>
            <a:spLocks noGrp="1"/>
          </p:cNvSpPr>
          <p:nvPr>
            <p:ph type="dt" sz="half" idx="10"/>
          </p:nvPr>
        </p:nvSpPr>
        <p:spPr/>
        <p:txBody>
          <a:bodyPr/>
          <a:lstStyle/>
          <a:p>
            <a:fld id="{52C97067-255B-41CB-B2AE-64BCB3609428}" type="datetimeFigureOut">
              <a:rPr lang="en-US" smtClean="0"/>
              <a:t>7/2/2023</a:t>
            </a:fld>
            <a:endParaRPr lang="en-US"/>
          </a:p>
        </p:txBody>
      </p:sp>
      <p:sp>
        <p:nvSpPr>
          <p:cNvPr id="5" name="Footer Placeholder 4">
            <a:extLst>
              <a:ext uri="{FF2B5EF4-FFF2-40B4-BE49-F238E27FC236}">
                <a16:creationId xmlns:a16="http://schemas.microsoft.com/office/drawing/2014/main" id="{A80E177A-DE1B-46A0-B82E-6E86B8066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A7336-B3AB-46B8-96D2-9B7D805AAA9D}"/>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10147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CBB4-7BF9-45D3-B7C1-4569AA358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6D1039-FAE3-4777-888F-41AF749DAD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FF259-DB96-4BA3-BFF9-7A19B4827EF9}"/>
              </a:ext>
            </a:extLst>
          </p:cNvPr>
          <p:cNvSpPr>
            <a:spLocks noGrp="1"/>
          </p:cNvSpPr>
          <p:nvPr>
            <p:ph type="dt" sz="half" idx="10"/>
          </p:nvPr>
        </p:nvSpPr>
        <p:spPr/>
        <p:txBody>
          <a:bodyPr/>
          <a:lstStyle/>
          <a:p>
            <a:fld id="{52C97067-255B-41CB-B2AE-64BCB3609428}" type="datetimeFigureOut">
              <a:rPr lang="en-US" smtClean="0"/>
              <a:t>7/2/2023</a:t>
            </a:fld>
            <a:endParaRPr lang="en-US"/>
          </a:p>
        </p:txBody>
      </p:sp>
      <p:sp>
        <p:nvSpPr>
          <p:cNvPr id="5" name="Footer Placeholder 4">
            <a:extLst>
              <a:ext uri="{FF2B5EF4-FFF2-40B4-BE49-F238E27FC236}">
                <a16:creationId xmlns:a16="http://schemas.microsoft.com/office/drawing/2014/main" id="{DD86C3CF-F048-41D2-AD95-C8A7C7BD0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DFE73-A494-4E68-A610-26DD36A5E18D}"/>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05362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25D3E-2E80-44EE-9D89-E401DAE40C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2BC3B0-ACF7-4868-898E-7EC7BC83A8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C7528-947B-4BA7-AED3-941C7191F537}"/>
              </a:ext>
            </a:extLst>
          </p:cNvPr>
          <p:cNvSpPr>
            <a:spLocks noGrp="1"/>
          </p:cNvSpPr>
          <p:nvPr>
            <p:ph type="dt" sz="half" idx="10"/>
          </p:nvPr>
        </p:nvSpPr>
        <p:spPr/>
        <p:txBody>
          <a:bodyPr/>
          <a:lstStyle/>
          <a:p>
            <a:fld id="{52C97067-255B-41CB-B2AE-64BCB3609428}" type="datetimeFigureOut">
              <a:rPr lang="en-US" smtClean="0"/>
              <a:t>7/2/2023</a:t>
            </a:fld>
            <a:endParaRPr lang="en-US"/>
          </a:p>
        </p:txBody>
      </p:sp>
      <p:sp>
        <p:nvSpPr>
          <p:cNvPr id="5" name="Footer Placeholder 4">
            <a:extLst>
              <a:ext uri="{FF2B5EF4-FFF2-40B4-BE49-F238E27FC236}">
                <a16:creationId xmlns:a16="http://schemas.microsoft.com/office/drawing/2014/main" id="{005BA31E-E534-4245-B0FF-CE29800E2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59988-8FE8-4DB3-99E4-B141C204F746}"/>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253344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1E71-B977-4144-A939-464B78800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8D9EE-C155-4767-81DA-FD349BD009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D26D3-17E9-475E-8226-B7B465CC8CC7}"/>
              </a:ext>
            </a:extLst>
          </p:cNvPr>
          <p:cNvSpPr>
            <a:spLocks noGrp="1"/>
          </p:cNvSpPr>
          <p:nvPr>
            <p:ph type="dt" sz="half" idx="10"/>
          </p:nvPr>
        </p:nvSpPr>
        <p:spPr/>
        <p:txBody>
          <a:bodyPr/>
          <a:lstStyle/>
          <a:p>
            <a:fld id="{52C97067-255B-41CB-B2AE-64BCB3609428}" type="datetimeFigureOut">
              <a:rPr lang="en-US" smtClean="0"/>
              <a:t>7/2/2023</a:t>
            </a:fld>
            <a:endParaRPr lang="en-US"/>
          </a:p>
        </p:txBody>
      </p:sp>
      <p:sp>
        <p:nvSpPr>
          <p:cNvPr id="5" name="Footer Placeholder 4">
            <a:extLst>
              <a:ext uri="{FF2B5EF4-FFF2-40B4-BE49-F238E27FC236}">
                <a16:creationId xmlns:a16="http://schemas.microsoft.com/office/drawing/2014/main" id="{6C5C8E52-37F2-4E42-84F7-98AFCB9A3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B24AD-C3C0-4DCA-B101-2C941BC44679}"/>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46153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44CD-6298-42D4-99B8-9A14A5ED55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F7E351-2F68-4F09-B870-2C3767C9E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2AFE8-79CC-4C37-B3EA-3B1AA0C29F0B}"/>
              </a:ext>
            </a:extLst>
          </p:cNvPr>
          <p:cNvSpPr>
            <a:spLocks noGrp="1"/>
          </p:cNvSpPr>
          <p:nvPr>
            <p:ph type="dt" sz="half" idx="10"/>
          </p:nvPr>
        </p:nvSpPr>
        <p:spPr/>
        <p:txBody>
          <a:bodyPr/>
          <a:lstStyle/>
          <a:p>
            <a:fld id="{52C97067-255B-41CB-B2AE-64BCB3609428}" type="datetimeFigureOut">
              <a:rPr lang="en-US" smtClean="0"/>
              <a:t>7/2/2023</a:t>
            </a:fld>
            <a:endParaRPr lang="en-US"/>
          </a:p>
        </p:txBody>
      </p:sp>
      <p:sp>
        <p:nvSpPr>
          <p:cNvPr id="5" name="Footer Placeholder 4">
            <a:extLst>
              <a:ext uri="{FF2B5EF4-FFF2-40B4-BE49-F238E27FC236}">
                <a16:creationId xmlns:a16="http://schemas.microsoft.com/office/drawing/2014/main" id="{C9000F06-15CA-4083-A7A3-944D7A71E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6058F-5329-4979-9B8A-4B474947F415}"/>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4995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0A77-9FD7-4A16-9D10-AF87C5C0E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EEBD83-7818-4B01-A3ED-5E6234675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4C391-70BC-41D8-85D7-06CF7B3989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DFB5D2-8430-4809-8EEF-8C63C5D8CBAC}"/>
              </a:ext>
            </a:extLst>
          </p:cNvPr>
          <p:cNvSpPr>
            <a:spLocks noGrp="1"/>
          </p:cNvSpPr>
          <p:nvPr>
            <p:ph type="dt" sz="half" idx="10"/>
          </p:nvPr>
        </p:nvSpPr>
        <p:spPr/>
        <p:txBody>
          <a:bodyPr/>
          <a:lstStyle/>
          <a:p>
            <a:fld id="{52C97067-255B-41CB-B2AE-64BCB3609428}" type="datetimeFigureOut">
              <a:rPr lang="en-US" smtClean="0"/>
              <a:t>7/2/2023</a:t>
            </a:fld>
            <a:endParaRPr lang="en-US"/>
          </a:p>
        </p:txBody>
      </p:sp>
      <p:sp>
        <p:nvSpPr>
          <p:cNvPr id="6" name="Footer Placeholder 5">
            <a:extLst>
              <a:ext uri="{FF2B5EF4-FFF2-40B4-BE49-F238E27FC236}">
                <a16:creationId xmlns:a16="http://schemas.microsoft.com/office/drawing/2014/main" id="{E8EE8786-BA3F-4AF0-B14B-0930DE31E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B3160-D58B-4F9D-AC2B-B924BAD128DC}"/>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98828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F231-419F-42FD-B20C-4C2E88CD32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AE3977-CE54-4C48-B079-C848317E5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7D1A30-0EFC-4401-8717-C10A70D58C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1685CF-7E15-445B-B070-35E81E387D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56431-94C9-43D8-98E5-F705A8438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8499C-A193-4A6A-B756-B02457C50C62}"/>
              </a:ext>
            </a:extLst>
          </p:cNvPr>
          <p:cNvSpPr>
            <a:spLocks noGrp="1"/>
          </p:cNvSpPr>
          <p:nvPr>
            <p:ph type="dt" sz="half" idx="10"/>
          </p:nvPr>
        </p:nvSpPr>
        <p:spPr/>
        <p:txBody>
          <a:bodyPr/>
          <a:lstStyle/>
          <a:p>
            <a:fld id="{52C97067-255B-41CB-B2AE-64BCB3609428}" type="datetimeFigureOut">
              <a:rPr lang="en-US" smtClean="0"/>
              <a:t>7/2/2023</a:t>
            </a:fld>
            <a:endParaRPr lang="en-US"/>
          </a:p>
        </p:txBody>
      </p:sp>
      <p:sp>
        <p:nvSpPr>
          <p:cNvPr id="8" name="Footer Placeholder 7">
            <a:extLst>
              <a:ext uri="{FF2B5EF4-FFF2-40B4-BE49-F238E27FC236}">
                <a16:creationId xmlns:a16="http://schemas.microsoft.com/office/drawing/2014/main" id="{D7DC1D8C-DFB5-43FF-B233-B55145C88E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3D1C81-8571-4D6A-832F-4B43209E6AAF}"/>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93089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57FA-C253-4C0F-AE13-2D2CFDE47A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34EA01-A331-4814-A5DA-936CD32D2960}"/>
              </a:ext>
            </a:extLst>
          </p:cNvPr>
          <p:cNvSpPr>
            <a:spLocks noGrp="1"/>
          </p:cNvSpPr>
          <p:nvPr>
            <p:ph type="dt" sz="half" idx="10"/>
          </p:nvPr>
        </p:nvSpPr>
        <p:spPr/>
        <p:txBody>
          <a:bodyPr/>
          <a:lstStyle/>
          <a:p>
            <a:fld id="{52C97067-255B-41CB-B2AE-64BCB3609428}" type="datetimeFigureOut">
              <a:rPr lang="en-US" smtClean="0"/>
              <a:t>7/2/2023</a:t>
            </a:fld>
            <a:endParaRPr lang="en-US"/>
          </a:p>
        </p:txBody>
      </p:sp>
      <p:sp>
        <p:nvSpPr>
          <p:cNvPr id="4" name="Footer Placeholder 3">
            <a:extLst>
              <a:ext uri="{FF2B5EF4-FFF2-40B4-BE49-F238E27FC236}">
                <a16:creationId xmlns:a16="http://schemas.microsoft.com/office/drawing/2014/main" id="{6009F032-9B49-463E-B13A-EAC61AAEE7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33197D-6E05-4E10-8D5C-7C3E08404FEF}"/>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283497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149A39-A010-4E8C-9F2B-863DDF2B6691}"/>
              </a:ext>
            </a:extLst>
          </p:cNvPr>
          <p:cNvSpPr>
            <a:spLocks noGrp="1"/>
          </p:cNvSpPr>
          <p:nvPr>
            <p:ph type="dt" sz="half" idx="10"/>
          </p:nvPr>
        </p:nvSpPr>
        <p:spPr/>
        <p:txBody>
          <a:bodyPr/>
          <a:lstStyle/>
          <a:p>
            <a:fld id="{52C97067-255B-41CB-B2AE-64BCB3609428}" type="datetimeFigureOut">
              <a:rPr lang="en-US" smtClean="0"/>
              <a:t>7/2/2023</a:t>
            </a:fld>
            <a:endParaRPr lang="en-US"/>
          </a:p>
        </p:txBody>
      </p:sp>
      <p:sp>
        <p:nvSpPr>
          <p:cNvPr id="3" name="Footer Placeholder 2">
            <a:extLst>
              <a:ext uri="{FF2B5EF4-FFF2-40B4-BE49-F238E27FC236}">
                <a16:creationId xmlns:a16="http://schemas.microsoft.com/office/drawing/2014/main" id="{919F7236-CB1F-4CE2-84B9-A532503E79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761DA1-8B8E-4B84-986D-8377511A91D4}"/>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87888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ED82-C1E3-4390-85CA-DD8A46CCA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EEB9B-B08B-469B-BBD9-57ADB10AF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4463CC-C2E5-4CCE-B7E0-F0EE17FA7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DF8D8C-E2C0-442B-8D08-DC926624EB1A}"/>
              </a:ext>
            </a:extLst>
          </p:cNvPr>
          <p:cNvSpPr>
            <a:spLocks noGrp="1"/>
          </p:cNvSpPr>
          <p:nvPr>
            <p:ph type="dt" sz="half" idx="10"/>
          </p:nvPr>
        </p:nvSpPr>
        <p:spPr/>
        <p:txBody>
          <a:bodyPr/>
          <a:lstStyle/>
          <a:p>
            <a:fld id="{52C97067-255B-41CB-B2AE-64BCB3609428}" type="datetimeFigureOut">
              <a:rPr lang="en-US" smtClean="0"/>
              <a:t>7/2/2023</a:t>
            </a:fld>
            <a:endParaRPr lang="en-US"/>
          </a:p>
        </p:txBody>
      </p:sp>
      <p:sp>
        <p:nvSpPr>
          <p:cNvPr id="6" name="Footer Placeholder 5">
            <a:extLst>
              <a:ext uri="{FF2B5EF4-FFF2-40B4-BE49-F238E27FC236}">
                <a16:creationId xmlns:a16="http://schemas.microsoft.com/office/drawing/2014/main" id="{24DCBA93-F01B-417F-A911-2B1A32E49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15EE4-6D49-4E6B-BEE2-E698049C2A27}"/>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6008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EBA2-AD5D-4774-A8E6-C0807C8D1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4332CA-AF89-458A-813B-0CAB2E709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9CCDD0-266A-439B-B7A1-55D7D3402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38870-EA97-4B39-8053-DF43AFD18C8B}"/>
              </a:ext>
            </a:extLst>
          </p:cNvPr>
          <p:cNvSpPr>
            <a:spLocks noGrp="1"/>
          </p:cNvSpPr>
          <p:nvPr>
            <p:ph type="dt" sz="half" idx="10"/>
          </p:nvPr>
        </p:nvSpPr>
        <p:spPr/>
        <p:txBody>
          <a:bodyPr/>
          <a:lstStyle/>
          <a:p>
            <a:fld id="{52C97067-255B-41CB-B2AE-64BCB3609428}" type="datetimeFigureOut">
              <a:rPr lang="en-US" smtClean="0"/>
              <a:t>7/2/2023</a:t>
            </a:fld>
            <a:endParaRPr lang="en-US"/>
          </a:p>
        </p:txBody>
      </p:sp>
      <p:sp>
        <p:nvSpPr>
          <p:cNvPr id="6" name="Footer Placeholder 5">
            <a:extLst>
              <a:ext uri="{FF2B5EF4-FFF2-40B4-BE49-F238E27FC236}">
                <a16:creationId xmlns:a16="http://schemas.microsoft.com/office/drawing/2014/main" id="{F7800573-3E59-47A0-BA74-816AE8D60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AA5B1-2080-4C3A-8303-F9356745703B}"/>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88447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A44772-54E5-4D08-BEDC-BECC49CFE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AFB288-AB5B-415E-8E57-48B3BE0FF3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7DDA2-C57A-4BF8-ADE4-F22E11DE1D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97067-255B-41CB-B2AE-64BCB3609428}" type="datetimeFigureOut">
              <a:rPr lang="en-US" smtClean="0"/>
              <a:t>7/2/2023</a:t>
            </a:fld>
            <a:endParaRPr lang="en-US"/>
          </a:p>
        </p:txBody>
      </p:sp>
      <p:sp>
        <p:nvSpPr>
          <p:cNvPr id="5" name="Footer Placeholder 4">
            <a:extLst>
              <a:ext uri="{FF2B5EF4-FFF2-40B4-BE49-F238E27FC236}">
                <a16:creationId xmlns:a16="http://schemas.microsoft.com/office/drawing/2014/main" id="{F1BB2888-6476-4024-8F2A-D8947662D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1F778C-CDF5-4085-B6F6-B348FC197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69DC0-D471-4868-A16F-642CC4211318}" type="slidenum">
              <a:rPr lang="en-US" smtClean="0"/>
              <a:t>‹#›</a:t>
            </a:fld>
            <a:endParaRPr lang="en-US"/>
          </a:p>
        </p:txBody>
      </p:sp>
    </p:spTree>
    <p:extLst>
      <p:ext uri="{BB962C8B-B14F-4D97-AF65-F5344CB8AC3E}">
        <p14:creationId xmlns:p14="http://schemas.microsoft.com/office/powerpoint/2010/main" val="34200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053E4A-8243-7ACC-F91E-38F9AF43ED5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306102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The Word</a:t>
            </a:r>
            <a:r>
              <a:rPr lang="en-US" sz="6600">
                <a:solidFill>
                  <a:schemeClr val="bg1"/>
                </a:solidFill>
              </a:rPr>
              <a:t>: I AM</a:t>
            </a:r>
            <a:endParaRPr lang="en-US" sz="6600" dirty="0">
              <a:solidFill>
                <a:schemeClr val="bg1"/>
              </a:solidFill>
            </a:endParaRP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Autofit/>
          </a:bodyPr>
          <a:lstStyle/>
          <a:p>
            <a:r>
              <a:rPr lang="en-US" sz="4000" dirty="0">
                <a:solidFill>
                  <a:schemeClr val="bg1"/>
                </a:solidFill>
              </a:rPr>
              <a:t>Who are you?</a:t>
            </a:r>
          </a:p>
          <a:p>
            <a:r>
              <a:rPr lang="en-US" sz="4000" dirty="0">
                <a:solidFill>
                  <a:schemeClr val="bg1"/>
                </a:solidFill>
              </a:rPr>
              <a:t>Jesus gives us a list of 7 things about Himself.</a:t>
            </a:r>
          </a:p>
          <a:p>
            <a:r>
              <a:rPr lang="en-US" sz="4000" dirty="0">
                <a:solidFill>
                  <a:schemeClr val="bg1"/>
                </a:solidFill>
              </a:rPr>
              <a:t>“I AM” goes back to the Old Testament.</a:t>
            </a:r>
          </a:p>
          <a:p>
            <a:r>
              <a:rPr lang="en-US" sz="4000" dirty="0">
                <a:solidFill>
                  <a:schemeClr val="bg1"/>
                </a:solidFill>
              </a:rPr>
              <a:t>Not asking you to be God – that is physically impossible!</a:t>
            </a:r>
          </a:p>
          <a:p>
            <a:r>
              <a:rPr lang="en-US" sz="4000" dirty="0">
                <a:solidFill>
                  <a:schemeClr val="bg1"/>
                </a:solidFill>
              </a:rPr>
              <a:t>Are asking you to be the one that God commands you to be! 2 Peter 1:3-11</a:t>
            </a:r>
          </a:p>
          <a:p>
            <a:r>
              <a:rPr lang="en-US" sz="4000" dirty="0">
                <a:solidFill>
                  <a:schemeClr val="bg1"/>
                </a:solidFill>
              </a:rPr>
              <a:t>Luke 15:3-7 Jesus is out looking for lost sheep!</a:t>
            </a:r>
          </a:p>
          <a:p>
            <a:r>
              <a:rPr lang="en-US" sz="4000" dirty="0">
                <a:solidFill>
                  <a:schemeClr val="bg1"/>
                </a:solidFill>
              </a:rPr>
              <a:t>Are you lost? Are you found?</a:t>
            </a:r>
          </a:p>
          <a:p>
            <a:r>
              <a:rPr lang="en-US" sz="4000" dirty="0">
                <a:solidFill>
                  <a:schemeClr val="bg1"/>
                </a:solidFill>
              </a:rPr>
              <a:t>Are you faithful?</a:t>
            </a:r>
          </a:p>
        </p:txBody>
      </p:sp>
    </p:spTree>
    <p:extLst>
      <p:ext uri="{BB962C8B-B14F-4D97-AF65-F5344CB8AC3E}">
        <p14:creationId xmlns:p14="http://schemas.microsoft.com/office/powerpoint/2010/main" val="394669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5D7EE40-CFB1-411B-B9A5-3D4A940C3B0F}"/>
              </a:ext>
            </a:extLst>
          </p:cNvPr>
          <p:cNvSpPr>
            <a:spLocks noGrp="1"/>
          </p:cNvSpPr>
          <p:nvPr>
            <p:ph idx="1"/>
          </p:nvPr>
        </p:nvSpPr>
        <p:spPr>
          <a:xfrm>
            <a:off x="838200" y="1253331"/>
            <a:ext cx="10515600" cy="4351338"/>
          </a:xfrm>
        </p:spPr>
        <p:txBody>
          <a:bodyPr>
            <a:normAutofit/>
          </a:bodyPr>
          <a:lstStyle/>
          <a:p>
            <a:pPr marL="0" indent="0" algn="ctr">
              <a:buNone/>
            </a:pPr>
            <a:r>
              <a:rPr lang="en-US" dirty="0">
                <a:solidFill>
                  <a:srgbClr val="FFFF00"/>
                </a:solidFill>
              </a:rPr>
              <a:t>Sermon © 2015 Justin D. Reed</a:t>
            </a:r>
            <a:br>
              <a:rPr lang="en-US" dirty="0">
                <a:solidFill>
                  <a:srgbClr val="FFFF00"/>
                </a:solidFill>
              </a:rPr>
            </a:br>
            <a:r>
              <a:rPr lang="en-US" dirty="0">
                <a:solidFill>
                  <a:srgbClr val="FFFF00"/>
                </a:solidFill>
              </a:rPr>
              <a:t>Presentation © 2023 Justin D. Reed</a:t>
            </a:r>
          </a:p>
          <a:p>
            <a:pPr marL="0" indent="0" algn="ctr">
              <a:buNone/>
            </a:pPr>
            <a:endParaRPr lang="en-US" dirty="0">
              <a:solidFill>
                <a:srgbClr val="FFFF00"/>
              </a:solidFill>
            </a:endParaRPr>
          </a:p>
          <a:p>
            <a:pPr marL="0" indent="0" algn="ctr">
              <a:buNone/>
            </a:pPr>
            <a:r>
              <a:rPr lang="en-US" dirty="0">
                <a:solidFill>
                  <a:srgbClr val="FFFF00"/>
                </a:solidFill>
              </a:rPr>
              <a:t>Provided free through Justin Reed’s Bible Resources</a:t>
            </a:r>
            <a:br>
              <a:rPr lang="en-US" dirty="0">
                <a:solidFill>
                  <a:srgbClr val="FFFF00"/>
                </a:solidFill>
              </a:rPr>
            </a:br>
            <a:r>
              <a:rPr lang="en-US" dirty="0">
                <a:solidFill>
                  <a:srgbClr val="FFFF00"/>
                </a:solidFill>
              </a:rPr>
              <a:t>Post Office Box 292, Woodbury TN 37190</a:t>
            </a:r>
            <a:br>
              <a:rPr lang="en-US" dirty="0">
                <a:solidFill>
                  <a:srgbClr val="FFFF00"/>
                </a:solidFill>
              </a:rPr>
            </a:br>
            <a:r>
              <a:rPr lang="en-US" dirty="0">
                <a:solidFill>
                  <a:srgbClr val="FFFF00"/>
                </a:solidFill>
              </a:rPr>
              <a:t>thejustinreedshow.com/</a:t>
            </a:r>
            <a:r>
              <a:rPr lang="en-US" dirty="0" err="1">
                <a:solidFill>
                  <a:srgbClr val="FFFF00"/>
                </a:solidFill>
              </a:rPr>
              <a:t>bibleresources</a:t>
            </a:r>
            <a:endParaRPr lang="en-US" dirty="0">
              <a:solidFill>
                <a:srgbClr val="FFFF00"/>
              </a:solidFill>
            </a:endParaRPr>
          </a:p>
          <a:p>
            <a:pPr marL="0" indent="0" algn="ctr">
              <a:buNone/>
            </a:pPr>
            <a:endParaRPr lang="en-US" dirty="0">
              <a:solidFill>
                <a:srgbClr val="FFFF00"/>
              </a:solidFill>
            </a:endParaRPr>
          </a:p>
          <a:p>
            <a:pPr marL="0" indent="0" algn="ctr">
              <a:buNone/>
            </a:pPr>
            <a:r>
              <a:rPr lang="en-US" dirty="0">
                <a:solidFill>
                  <a:srgbClr val="FFFF00"/>
                </a:solidFill>
              </a:rPr>
              <a:t>“To God be the Glory!”</a:t>
            </a:r>
          </a:p>
          <a:p>
            <a:pPr marL="0" indent="0" algn="ctr">
              <a:buNone/>
            </a:pPr>
            <a:r>
              <a:rPr lang="en-US" dirty="0">
                <a:solidFill>
                  <a:srgbClr val="FFFF00"/>
                </a:solidFill>
              </a:rPr>
              <a:t>334</a:t>
            </a:r>
          </a:p>
        </p:txBody>
      </p:sp>
    </p:spTree>
    <p:extLst>
      <p:ext uri="{BB962C8B-B14F-4D97-AF65-F5344CB8AC3E}">
        <p14:creationId xmlns:p14="http://schemas.microsoft.com/office/powerpoint/2010/main" val="337209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The Word: I AM</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Autofit/>
          </a:bodyPr>
          <a:lstStyle/>
          <a:p>
            <a:r>
              <a:rPr lang="en-US" sz="4200" dirty="0">
                <a:solidFill>
                  <a:schemeClr val="bg1"/>
                </a:solidFill>
              </a:rPr>
              <a:t>We’ve been studying Jesus as John depicts Him.</a:t>
            </a:r>
          </a:p>
          <a:p>
            <a:r>
              <a:rPr lang="en-US" sz="4200" dirty="0">
                <a:solidFill>
                  <a:schemeClr val="bg1"/>
                </a:solidFill>
              </a:rPr>
              <a:t>This morning: The Word is “I AM.”</a:t>
            </a:r>
          </a:p>
          <a:p>
            <a:r>
              <a:rPr lang="en-US" sz="4200" dirty="0">
                <a:solidFill>
                  <a:schemeClr val="bg1"/>
                </a:solidFill>
              </a:rPr>
              <a:t>Defining words can be difficult; we’ve looked at this numerous times. Image trying to explain something to someone that does not know English. Try explaining an elephant to someone that cannot see. Words and how we use words are difficult. </a:t>
            </a:r>
            <a:r>
              <a:rPr lang="en-US" sz="4200" i="1" dirty="0">
                <a:solidFill>
                  <a:schemeClr val="bg1"/>
                </a:solidFill>
              </a:rPr>
              <a:t>Blind Man &amp; Elephant</a:t>
            </a:r>
            <a:endParaRPr lang="en-US" sz="4200" dirty="0">
              <a:solidFill>
                <a:schemeClr val="bg1"/>
              </a:solidFill>
            </a:endParaRPr>
          </a:p>
          <a:p>
            <a:r>
              <a:rPr lang="en-US" sz="4200" dirty="0">
                <a:solidFill>
                  <a:schemeClr val="bg1"/>
                </a:solidFill>
              </a:rPr>
              <a:t>This morning we will look at how Jesus defines Himself, the “I AM” statements (cf. Exodus 3,4).</a:t>
            </a:r>
          </a:p>
        </p:txBody>
      </p:sp>
    </p:spTree>
    <p:extLst>
      <p:ext uri="{BB962C8B-B14F-4D97-AF65-F5344CB8AC3E}">
        <p14:creationId xmlns:p14="http://schemas.microsoft.com/office/powerpoint/2010/main" val="2232284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Autofit/>
          </a:bodyPr>
          <a:lstStyle/>
          <a:p>
            <a:r>
              <a:rPr lang="en-US" sz="6600" dirty="0">
                <a:solidFill>
                  <a:schemeClr val="bg1"/>
                </a:solidFill>
              </a:rPr>
              <a:t>1. “I AM the Bread of Life”		  6:48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lnSpcReduction="10000"/>
          </a:bodyPr>
          <a:lstStyle/>
          <a:p>
            <a:r>
              <a:rPr lang="en-US" sz="5000" dirty="0">
                <a:solidFill>
                  <a:schemeClr val="bg1"/>
                </a:solidFill>
              </a:rPr>
              <a:t>John 6:35 – the feeding of the 5000. </a:t>
            </a:r>
          </a:p>
          <a:p>
            <a:r>
              <a:rPr lang="en-US" sz="5000" dirty="0">
                <a:solidFill>
                  <a:schemeClr val="bg1"/>
                </a:solidFill>
              </a:rPr>
              <a:t>John 6:48 – “I am the Bread of Life”</a:t>
            </a:r>
          </a:p>
          <a:p>
            <a:r>
              <a:rPr lang="en-US" sz="5000" dirty="0">
                <a:solidFill>
                  <a:schemeClr val="bg1"/>
                </a:solidFill>
              </a:rPr>
              <a:t>Daily bread is essential to life.</a:t>
            </a:r>
          </a:p>
          <a:p>
            <a:pPr lvl="1"/>
            <a:r>
              <a:rPr lang="en-US" sz="4600" dirty="0">
                <a:solidFill>
                  <a:schemeClr val="bg1"/>
                </a:solidFill>
              </a:rPr>
              <a:t>Used in Model prayer, MT. 6:9-13</a:t>
            </a:r>
          </a:p>
          <a:p>
            <a:pPr lvl="1"/>
            <a:r>
              <a:rPr lang="en-US" sz="4600" dirty="0">
                <a:solidFill>
                  <a:schemeClr val="bg1"/>
                </a:solidFill>
              </a:rPr>
              <a:t>Bread used numerous times in Scripture</a:t>
            </a:r>
          </a:p>
          <a:p>
            <a:r>
              <a:rPr lang="en-US" sz="5000" dirty="0">
                <a:solidFill>
                  <a:schemeClr val="bg1"/>
                </a:solidFill>
              </a:rPr>
              <a:t>Jesus wants to be your daily thing.</a:t>
            </a:r>
          </a:p>
          <a:p>
            <a:pPr lvl="1"/>
            <a:r>
              <a:rPr lang="en-US" sz="4600" dirty="0">
                <a:solidFill>
                  <a:schemeClr val="bg1"/>
                </a:solidFill>
              </a:rPr>
              <a:t>He wants to be the thing that you need and crave every day!</a:t>
            </a:r>
          </a:p>
          <a:p>
            <a:pPr lvl="1"/>
            <a:r>
              <a:rPr lang="en-US" sz="4600" dirty="0">
                <a:solidFill>
                  <a:schemeClr val="bg1"/>
                </a:solidFill>
              </a:rPr>
              <a:t>MT. 5:4</a:t>
            </a:r>
          </a:p>
        </p:txBody>
      </p:sp>
    </p:spTree>
    <p:extLst>
      <p:ext uri="{BB962C8B-B14F-4D97-AF65-F5344CB8AC3E}">
        <p14:creationId xmlns:p14="http://schemas.microsoft.com/office/powerpoint/2010/main" val="163355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Autofit/>
          </a:bodyPr>
          <a:lstStyle/>
          <a:p>
            <a:r>
              <a:rPr lang="en-US" sz="6600" dirty="0">
                <a:solidFill>
                  <a:schemeClr val="bg1"/>
                </a:solidFill>
              </a:rPr>
              <a:t>2. “I AM the Light of the World” </a:t>
            </a:r>
            <a:r>
              <a:rPr lang="en-US" sz="4800" dirty="0">
                <a:solidFill>
                  <a:schemeClr val="bg1"/>
                </a:solidFill>
              </a:rPr>
              <a:t>8:12</a:t>
            </a:r>
            <a:endParaRPr lang="en-US" sz="6600" dirty="0">
              <a:solidFill>
                <a:schemeClr val="bg1"/>
              </a:solidFill>
            </a:endParaRP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fontScale="92500" lnSpcReduction="10000"/>
          </a:bodyPr>
          <a:lstStyle/>
          <a:p>
            <a:r>
              <a:rPr lang="en-US" sz="5000" dirty="0">
                <a:solidFill>
                  <a:schemeClr val="bg1"/>
                </a:solidFill>
              </a:rPr>
              <a:t>John 8:12, 9:5</a:t>
            </a:r>
          </a:p>
          <a:p>
            <a:pPr lvl="1"/>
            <a:r>
              <a:rPr lang="en-US" sz="4600" dirty="0">
                <a:solidFill>
                  <a:schemeClr val="bg1"/>
                </a:solidFill>
              </a:rPr>
              <a:t>One light in a room full of darkness makes a big difference.</a:t>
            </a:r>
          </a:p>
          <a:p>
            <a:pPr lvl="1"/>
            <a:r>
              <a:rPr lang="en-US" sz="4600" dirty="0">
                <a:solidFill>
                  <a:schemeClr val="bg1"/>
                </a:solidFill>
              </a:rPr>
              <a:t>We define darkness as the absence of light. Light is always a good thing.</a:t>
            </a:r>
          </a:p>
          <a:p>
            <a:pPr lvl="1"/>
            <a:r>
              <a:rPr lang="en-US" sz="4600" dirty="0">
                <a:solidFill>
                  <a:schemeClr val="bg1"/>
                </a:solidFill>
              </a:rPr>
              <a:t>Not many good things happen in the light.</a:t>
            </a:r>
          </a:p>
          <a:p>
            <a:r>
              <a:rPr lang="en-US" sz="5000" dirty="0">
                <a:solidFill>
                  <a:schemeClr val="bg1"/>
                </a:solidFill>
              </a:rPr>
              <a:t>John 12:46</a:t>
            </a:r>
          </a:p>
          <a:p>
            <a:pPr lvl="1"/>
            <a:r>
              <a:rPr lang="en-US" sz="4600" dirty="0">
                <a:solidFill>
                  <a:schemeClr val="bg1"/>
                </a:solidFill>
              </a:rPr>
              <a:t>Light and darkness cannot coexist.</a:t>
            </a:r>
          </a:p>
          <a:p>
            <a:pPr lvl="1"/>
            <a:r>
              <a:rPr lang="en-US" sz="4600" i="1" dirty="0">
                <a:solidFill>
                  <a:schemeClr val="bg1"/>
                </a:solidFill>
              </a:rPr>
              <a:t>Coexist?</a:t>
            </a:r>
          </a:p>
          <a:p>
            <a:pPr lvl="1"/>
            <a:r>
              <a:rPr lang="en-US" sz="4600" dirty="0">
                <a:solidFill>
                  <a:schemeClr val="bg1"/>
                </a:solidFill>
              </a:rPr>
              <a:t>Jesus truly is the Light.</a:t>
            </a:r>
            <a:br>
              <a:rPr lang="en-US" sz="4600" dirty="0">
                <a:solidFill>
                  <a:schemeClr val="bg1"/>
                </a:solidFill>
              </a:rPr>
            </a:br>
            <a:endParaRPr lang="en-US" sz="4600" dirty="0">
              <a:solidFill>
                <a:schemeClr val="bg1"/>
              </a:solidFill>
            </a:endParaRPr>
          </a:p>
        </p:txBody>
      </p:sp>
    </p:spTree>
    <p:extLst>
      <p:ext uri="{BB962C8B-B14F-4D97-AF65-F5344CB8AC3E}">
        <p14:creationId xmlns:p14="http://schemas.microsoft.com/office/powerpoint/2010/main" val="36306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Autofit/>
          </a:bodyPr>
          <a:lstStyle/>
          <a:p>
            <a:r>
              <a:rPr lang="en-US" sz="6600" dirty="0">
                <a:solidFill>
                  <a:schemeClr val="bg1"/>
                </a:solidFill>
              </a:rPr>
              <a:t>3. “I AM the Gate”					  10:7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There is only one gate.</a:t>
            </a:r>
          </a:p>
          <a:p>
            <a:pPr lvl="1"/>
            <a:r>
              <a:rPr lang="en-US" sz="4600" dirty="0">
                <a:solidFill>
                  <a:schemeClr val="bg1"/>
                </a:solidFill>
              </a:rPr>
              <a:t>Not many gates.</a:t>
            </a:r>
          </a:p>
          <a:p>
            <a:pPr lvl="1"/>
            <a:r>
              <a:rPr lang="en-US" sz="4600" dirty="0">
                <a:solidFill>
                  <a:schemeClr val="bg1"/>
                </a:solidFill>
              </a:rPr>
              <a:t>Same with entrances into Heaven.</a:t>
            </a:r>
          </a:p>
        </p:txBody>
      </p:sp>
    </p:spTree>
    <p:extLst>
      <p:ext uri="{BB962C8B-B14F-4D97-AF65-F5344CB8AC3E}">
        <p14:creationId xmlns:p14="http://schemas.microsoft.com/office/powerpoint/2010/main" val="116364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Autofit/>
          </a:bodyPr>
          <a:lstStyle/>
          <a:p>
            <a:r>
              <a:rPr lang="en-US" sz="6600" dirty="0">
                <a:solidFill>
                  <a:schemeClr val="bg1"/>
                </a:solidFill>
              </a:rPr>
              <a:t>4. “I AM the Good Shepherd” 10:11</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fontScale="92500" lnSpcReduction="10000"/>
          </a:bodyPr>
          <a:lstStyle/>
          <a:p>
            <a:r>
              <a:rPr lang="en-US" sz="5000" dirty="0">
                <a:solidFill>
                  <a:schemeClr val="bg1"/>
                </a:solidFill>
              </a:rPr>
              <a:t>John 10:11-14</a:t>
            </a:r>
          </a:p>
          <a:p>
            <a:r>
              <a:rPr lang="en-US" sz="5000" dirty="0">
                <a:solidFill>
                  <a:schemeClr val="bg1"/>
                </a:solidFill>
              </a:rPr>
              <a:t>The shepherd has a great relationship with his sheep. </a:t>
            </a:r>
          </a:p>
          <a:p>
            <a:pPr lvl="1"/>
            <a:r>
              <a:rPr lang="en-US" sz="4600" dirty="0">
                <a:solidFill>
                  <a:schemeClr val="bg1"/>
                </a:solidFill>
              </a:rPr>
              <a:t>They know his voice. Do you know His voice?</a:t>
            </a:r>
          </a:p>
          <a:p>
            <a:pPr lvl="1"/>
            <a:r>
              <a:rPr lang="en-US" sz="4600" dirty="0">
                <a:solidFill>
                  <a:schemeClr val="bg1"/>
                </a:solidFill>
              </a:rPr>
              <a:t>Do you have a good relationship with God? Or is your relationship one where if the local congregation closes you would stop worshipping?</a:t>
            </a:r>
          </a:p>
          <a:p>
            <a:r>
              <a:rPr lang="en-US" sz="5000" dirty="0">
                <a:solidFill>
                  <a:schemeClr val="bg1"/>
                </a:solidFill>
              </a:rPr>
              <a:t>Some people have a rented faith.</a:t>
            </a:r>
          </a:p>
          <a:p>
            <a:r>
              <a:rPr lang="en-US" sz="5000" dirty="0">
                <a:solidFill>
                  <a:schemeClr val="bg1"/>
                </a:solidFill>
              </a:rPr>
              <a:t>John 10:1-5</a:t>
            </a:r>
            <a:br>
              <a:rPr lang="en-US" sz="5000" dirty="0">
                <a:solidFill>
                  <a:schemeClr val="bg1"/>
                </a:solidFill>
              </a:rPr>
            </a:br>
            <a:endParaRPr lang="en-US" sz="5000" dirty="0">
              <a:solidFill>
                <a:schemeClr val="bg1"/>
              </a:solidFill>
            </a:endParaRPr>
          </a:p>
        </p:txBody>
      </p:sp>
    </p:spTree>
    <p:extLst>
      <p:ext uri="{BB962C8B-B14F-4D97-AF65-F5344CB8AC3E}">
        <p14:creationId xmlns:p14="http://schemas.microsoft.com/office/powerpoint/2010/main" val="179015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Autofit/>
          </a:bodyPr>
          <a:lstStyle/>
          <a:p>
            <a:r>
              <a:rPr lang="en-US" sz="6600" dirty="0">
                <a:solidFill>
                  <a:schemeClr val="bg1"/>
                </a:solidFill>
              </a:rPr>
              <a:t>5. “I AM Res. &amp; Life”				11:25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John 11:25</a:t>
            </a:r>
          </a:p>
          <a:p>
            <a:pPr lvl="1"/>
            <a:r>
              <a:rPr lang="en-US" sz="4600" dirty="0">
                <a:solidFill>
                  <a:schemeClr val="bg1"/>
                </a:solidFill>
              </a:rPr>
              <a:t>Jesus is showing that death is no big deal.</a:t>
            </a:r>
          </a:p>
          <a:p>
            <a:pPr lvl="1"/>
            <a:r>
              <a:rPr lang="en-US" sz="4600" dirty="0">
                <a:solidFill>
                  <a:schemeClr val="bg1"/>
                </a:solidFill>
              </a:rPr>
              <a:t>We make it a big deal; it is not really.</a:t>
            </a:r>
          </a:p>
          <a:p>
            <a:pPr lvl="1"/>
            <a:r>
              <a:rPr lang="en-US" sz="4600" dirty="0">
                <a:solidFill>
                  <a:schemeClr val="bg1"/>
                </a:solidFill>
              </a:rPr>
              <a:t>It is our [hopeful] going home.</a:t>
            </a:r>
          </a:p>
          <a:p>
            <a:r>
              <a:rPr lang="en-US" sz="5000" dirty="0">
                <a:solidFill>
                  <a:schemeClr val="bg1"/>
                </a:solidFill>
              </a:rPr>
              <a:t>Christians have stepped into eternity – our physical bodies will fail but our soul will not!</a:t>
            </a:r>
          </a:p>
        </p:txBody>
      </p:sp>
    </p:spTree>
    <p:extLst>
      <p:ext uri="{BB962C8B-B14F-4D97-AF65-F5344CB8AC3E}">
        <p14:creationId xmlns:p14="http://schemas.microsoft.com/office/powerpoint/2010/main" val="254704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Autofit/>
          </a:bodyPr>
          <a:lstStyle/>
          <a:p>
            <a:r>
              <a:rPr lang="en-US" sz="6600" dirty="0">
                <a:solidFill>
                  <a:schemeClr val="bg1"/>
                </a:solidFill>
              </a:rPr>
              <a:t>6. “I AM Way, Truth, Life”		  14:6</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John 14:6</a:t>
            </a:r>
          </a:p>
          <a:p>
            <a:pPr lvl="1"/>
            <a:r>
              <a:rPr lang="en-US" sz="4600" dirty="0">
                <a:solidFill>
                  <a:schemeClr val="bg1"/>
                </a:solidFill>
              </a:rPr>
              <a:t>Notice how many there are.</a:t>
            </a:r>
          </a:p>
          <a:p>
            <a:pPr lvl="1"/>
            <a:r>
              <a:rPr lang="en-US" sz="4600" dirty="0">
                <a:solidFill>
                  <a:schemeClr val="bg1"/>
                </a:solidFill>
              </a:rPr>
              <a:t>Jesus only talks about ONE way!</a:t>
            </a:r>
          </a:p>
          <a:p>
            <a:r>
              <a:rPr lang="en-US" sz="5000" dirty="0">
                <a:solidFill>
                  <a:schemeClr val="bg1"/>
                </a:solidFill>
              </a:rPr>
              <a:t>Jesus will never lie to you!</a:t>
            </a:r>
          </a:p>
        </p:txBody>
      </p:sp>
    </p:spTree>
    <p:extLst>
      <p:ext uri="{BB962C8B-B14F-4D97-AF65-F5344CB8AC3E}">
        <p14:creationId xmlns:p14="http://schemas.microsoft.com/office/powerpoint/2010/main" val="396760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Autofit/>
          </a:bodyPr>
          <a:lstStyle/>
          <a:p>
            <a:r>
              <a:rPr lang="en-US" sz="6600" dirty="0">
                <a:solidFill>
                  <a:schemeClr val="bg1"/>
                </a:solidFill>
              </a:rPr>
              <a:t>7. “I AM the True Vine”			  15:1</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John 15:1-5</a:t>
            </a:r>
          </a:p>
          <a:p>
            <a:pPr lvl="1"/>
            <a:r>
              <a:rPr lang="en-US" sz="4600" dirty="0">
                <a:solidFill>
                  <a:schemeClr val="bg1"/>
                </a:solidFill>
              </a:rPr>
              <a:t>The leaf pulled off the vine will die.</a:t>
            </a:r>
          </a:p>
          <a:p>
            <a:pPr lvl="1"/>
            <a:r>
              <a:rPr lang="en-US" sz="4600" dirty="0">
                <a:solidFill>
                  <a:schemeClr val="bg1"/>
                </a:solidFill>
              </a:rPr>
              <a:t>Why do people separate themselves and then wonder why they are not being nourished?</a:t>
            </a:r>
          </a:p>
          <a:p>
            <a:r>
              <a:rPr lang="en-US" sz="5000" dirty="0">
                <a:solidFill>
                  <a:schemeClr val="bg1"/>
                </a:solidFill>
              </a:rPr>
              <a:t>Flowers die when removed.</a:t>
            </a:r>
          </a:p>
          <a:p>
            <a:pPr lvl="1"/>
            <a:r>
              <a:rPr lang="en-US" sz="4600" dirty="0">
                <a:solidFill>
                  <a:schemeClr val="bg1"/>
                </a:solidFill>
              </a:rPr>
              <a:t>We do the same when removed from the Vine.</a:t>
            </a:r>
          </a:p>
          <a:p>
            <a:pPr lvl="1"/>
            <a:r>
              <a:rPr lang="en-US" sz="4600" dirty="0">
                <a:solidFill>
                  <a:schemeClr val="bg1"/>
                </a:solidFill>
              </a:rPr>
              <a:t>There is just one true vine.</a:t>
            </a:r>
          </a:p>
          <a:p>
            <a:r>
              <a:rPr lang="en-US" sz="5000" dirty="0">
                <a:solidFill>
                  <a:schemeClr val="bg1"/>
                </a:solidFill>
              </a:rPr>
              <a:t>We need to be connected to the Father!</a:t>
            </a:r>
          </a:p>
        </p:txBody>
      </p:sp>
    </p:spTree>
    <p:extLst>
      <p:ext uri="{BB962C8B-B14F-4D97-AF65-F5344CB8AC3E}">
        <p14:creationId xmlns:p14="http://schemas.microsoft.com/office/powerpoint/2010/main" val="125594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15440</TotalTime>
  <Words>646</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The Word: I AM</vt:lpstr>
      <vt:lpstr>1. “I AM the Bread of Life”    6:48</vt:lpstr>
      <vt:lpstr>2. “I AM the Light of the World” 8:12</vt:lpstr>
      <vt:lpstr>3. “I AM the Gate”       10:7</vt:lpstr>
      <vt:lpstr>4. “I AM the Good Shepherd” 10:11</vt:lpstr>
      <vt:lpstr>5. “I AM Res. &amp; Life”    11:25</vt:lpstr>
      <vt:lpstr>6. “I AM Way, Truth, Life”    14:6</vt:lpstr>
      <vt:lpstr>7. “I AM the True Vine”     15:1</vt:lpstr>
      <vt:lpstr>The Word: I 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at Five” Series: Overcoming the World</dc:title>
  <dc:creator>Justin D. Reed</dc:creator>
  <cp:lastModifiedBy>Justin D. Reed</cp:lastModifiedBy>
  <cp:revision>182</cp:revision>
  <dcterms:created xsi:type="dcterms:W3CDTF">2020-03-28T20:11:58Z</dcterms:created>
  <dcterms:modified xsi:type="dcterms:W3CDTF">2023-07-02T23:44:36Z</dcterms:modified>
</cp:coreProperties>
</file>