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3" r:id="rId4"/>
    <p:sldId id="307" r:id="rId5"/>
    <p:sldId id="308" r:id="rId6"/>
    <p:sldId id="309" r:id="rId7"/>
    <p:sldId id="306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43F4D-8C1E-4F7F-A4FF-B850C419CFD7}" v="269" dt="2023-07-02T23:29:31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78A43F4D-8C1E-4F7F-A4FF-B850C419CFD7}"/>
    <pc:docChg chg="undo redo custSel addSld modSld">
      <pc:chgData name="Justin D. Reed" userId="c6a793dc6dee29d5" providerId="LiveId" clId="{78A43F4D-8C1E-4F7F-A4FF-B850C419CFD7}" dt="2023-07-02T23:29:31.435" v="398"/>
      <pc:docMkLst>
        <pc:docMk/>
      </pc:docMkLst>
      <pc:sldChg chg="modSp">
        <pc:chgData name="Justin D. Reed" userId="c6a793dc6dee29d5" providerId="LiveId" clId="{78A43F4D-8C1E-4F7F-A4FF-B850C419CFD7}" dt="2023-07-02T03:48:58.957" v="0" actId="14826"/>
        <pc:sldMkLst>
          <pc:docMk/>
          <pc:sldMk cId="3061026221" sldId="256"/>
        </pc:sldMkLst>
        <pc:picChg chg="mod">
          <ac:chgData name="Justin D. Reed" userId="c6a793dc6dee29d5" providerId="LiveId" clId="{78A43F4D-8C1E-4F7F-A4FF-B850C419CFD7}" dt="2023-07-02T03:48:58.957" v="0" actId="14826"/>
          <ac:picMkLst>
            <pc:docMk/>
            <pc:sldMk cId="3061026221" sldId="256"/>
            <ac:picMk id="9" creationId="{93053E4A-8243-7ACC-F91E-38F9AF43ED55}"/>
          </ac:picMkLst>
        </pc:picChg>
      </pc:sldChg>
      <pc:sldChg chg="modSp mod">
        <pc:chgData name="Justin D. Reed" userId="c6a793dc6dee29d5" providerId="LiveId" clId="{78A43F4D-8C1E-4F7F-A4FF-B850C419CFD7}" dt="2023-07-02T03:49:23.669" v="40" actId="20577"/>
        <pc:sldMkLst>
          <pc:docMk/>
          <pc:sldMk cId="3372097694" sldId="283"/>
        </pc:sldMkLst>
        <pc:spChg chg="mod">
          <ac:chgData name="Justin D. Reed" userId="c6a793dc6dee29d5" providerId="LiveId" clId="{78A43F4D-8C1E-4F7F-A4FF-B850C419CFD7}" dt="2023-07-02T03:49:23.669" v="40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78A43F4D-8C1E-4F7F-A4FF-B850C419CFD7}" dt="2023-07-02T23:13:56.585" v="51"/>
        <pc:sldMkLst>
          <pc:docMk/>
          <pc:sldMk cId="2232284009" sldId="284"/>
        </pc:sldMkLst>
        <pc:spChg chg="mod">
          <ac:chgData name="Justin D. Reed" userId="c6a793dc6dee29d5" providerId="LiveId" clId="{78A43F4D-8C1E-4F7F-A4FF-B850C419CFD7}" dt="2023-07-02T03:49:10.885" v="19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78A43F4D-8C1E-4F7F-A4FF-B850C419CFD7}" dt="2023-07-02T23:13:56.585" v="51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78A43F4D-8C1E-4F7F-A4FF-B850C419CFD7}" dt="2023-07-02T23:17:43.845" v="202" actId="20577"/>
        <pc:sldMkLst>
          <pc:docMk/>
          <pc:sldMk cId="1633553516" sldId="303"/>
        </pc:sldMkLst>
        <pc:spChg chg="mod">
          <ac:chgData name="Justin D. Reed" userId="c6a793dc6dee29d5" providerId="LiveId" clId="{78A43F4D-8C1E-4F7F-A4FF-B850C419CFD7}" dt="2023-07-02T23:15:41.925" v="72" actId="20577"/>
          <ac:spMkLst>
            <pc:docMk/>
            <pc:sldMk cId="1633553516" sldId="303"/>
            <ac:spMk id="2" creationId="{3F137064-C405-4669-B17F-DE9821AB6EF6}"/>
          </ac:spMkLst>
        </pc:spChg>
        <pc:spChg chg="mod">
          <ac:chgData name="Justin D. Reed" userId="c6a793dc6dee29d5" providerId="LiveId" clId="{78A43F4D-8C1E-4F7F-A4FF-B850C419CFD7}" dt="2023-07-02T23:17:43.845" v="202" actId="20577"/>
          <ac:spMkLst>
            <pc:docMk/>
            <pc:sldMk cId="1633553516" sldId="303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78A43F4D-8C1E-4F7F-A4FF-B850C419CFD7}" dt="2023-07-02T23:26:43.137" v="395" actId="20577"/>
        <pc:sldMkLst>
          <pc:docMk/>
          <pc:sldMk cId="3946691675" sldId="306"/>
        </pc:sldMkLst>
        <pc:spChg chg="mod">
          <ac:chgData name="Justin D. Reed" userId="c6a793dc6dee29d5" providerId="LiveId" clId="{78A43F4D-8C1E-4F7F-A4FF-B850C419CFD7}" dt="2023-07-02T03:49:18.279" v="38" actId="20577"/>
          <ac:spMkLst>
            <pc:docMk/>
            <pc:sldMk cId="3946691675" sldId="306"/>
            <ac:spMk id="2" creationId="{3F137064-C405-4669-B17F-DE9821AB6EF6}"/>
          </ac:spMkLst>
        </pc:spChg>
        <pc:spChg chg="mod">
          <ac:chgData name="Justin D. Reed" userId="c6a793dc6dee29d5" providerId="LiveId" clId="{78A43F4D-8C1E-4F7F-A4FF-B850C419CFD7}" dt="2023-07-02T23:26:43.137" v="395" actId="20577"/>
          <ac:spMkLst>
            <pc:docMk/>
            <pc:sldMk cId="3946691675" sldId="306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78A43F4D-8C1E-4F7F-A4FF-B850C419CFD7}" dt="2023-07-02T23:29:21.523" v="396"/>
        <pc:sldMkLst>
          <pc:docMk/>
          <pc:sldMk cId="3371632799" sldId="307"/>
        </pc:sldMkLst>
        <pc:spChg chg="mod">
          <ac:chgData name="Justin D. Reed" userId="c6a793dc6dee29d5" providerId="LiveId" clId="{78A43F4D-8C1E-4F7F-A4FF-B850C419CFD7}" dt="2023-07-02T23:18:14.390" v="237" actId="20577"/>
          <ac:spMkLst>
            <pc:docMk/>
            <pc:sldMk cId="3371632799" sldId="307"/>
            <ac:spMk id="2" creationId="{3F137064-C405-4669-B17F-DE9821AB6EF6}"/>
          </ac:spMkLst>
        </pc:spChg>
        <pc:spChg chg="mod">
          <ac:chgData name="Justin D. Reed" userId="c6a793dc6dee29d5" providerId="LiveId" clId="{78A43F4D-8C1E-4F7F-A4FF-B850C419CFD7}" dt="2023-07-02T23:19:14.624" v="288" actId="27636"/>
          <ac:spMkLst>
            <pc:docMk/>
            <pc:sldMk cId="3371632799" sldId="307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78A43F4D-8C1E-4F7F-A4FF-B850C419CFD7}" dt="2023-07-02T23:29:26.339" v="397"/>
        <pc:sldMkLst>
          <pc:docMk/>
          <pc:sldMk cId="1194610039" sldId="308"/>
        </pc:sldMkLst>
        <pc:spChg chg="mod">
          <ac:chgData name="Justin D. Reed" userId="c6a793dc6dee29d5" providerId="LiveId" clId="{78A43F4D-8C1E-4F7F-A4FF-B850C419CFD7}" dt="2023-07-02T23:24:21.110" v="333" actId="20577"/>
          <ac:spMkLst>
            <pc:docMk/>
            <pc:sldMk cId="1194610039" sldId="308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78A43F4D-8C1E-4F7F-A4FF-B850C419CFD7}" dt="2023-07-02T23:29:31.435" v="398"/>
        <pc:sldMkLst>
          <pc:docMk/>
          <pc:sldMk cId="3709121874" sldId="309"/>
        </pc:sldMkLst>
        <pc:spChg chg="mod">
          <ac:chgData name="Justin D. Reed" userId="c6a793dc6dee29d5" providerId="LiveId" clId="{78A43F4D-8C1E-4F7F-A4FF-B850C419CFD7}" dt="2023-07-02T23:24:40.535" v="348" actId="20577"/>
          <ac:spMkLst>
            <pc:docMk/>
            <pc:sldMk cId="3709121874" sldId="309"/>
            <ac:spMk id="2" creationId="{3F137064-C405-4669-B17F-DE9821AB6EF6}"/>
          </ac:spMkLst>
        </pc:spChg>
        <pc:spChg chg="mod">
          <ac:chgData name="Justin D. Reed" userId="c6a793dc6dee29d5" providerId="LiveId" clId="{78A43F4D-8C1E-4F7F-A4FF-B850C419CFD7}" dt="2023-07-02T23:25:31.346" v="391" actId="27636"/>
          <ac:spMkLst>
            <pc:docMk/>
            <pc:sldMk cId="3709121874" sldId="309"/>
            <ac:spMk id="3" creationId="{A9E165BB-F099-4517-BC5D-F6888EC3E7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053E4A-8243-7ACC-F91E-38F9AF43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The Word: God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This is the second lesson in a series of 5 lessons that examines Jesus as John depicts Him.</a:t>
            </a:r>
          </a:p>
          <a:p>
            <a:pPr lvl="1"/>
            <a:r>
              <a:rPr lang="en-US" sz="3800" dirty="0">
                <a:solidFill>
                  <a:schemeClr val="bg1"/>
                </a:solidFill>
              </a:rPr>
              <a:t>The first lesson showed how Jesus was present in the beginning.</a:t>
            </a:r>
          </a:p>
          <a:p>
            <a:pPr lvl="1"/>
            <a:r>
              <a:rPr lang="en-US" sz="3800" dirty="0">
                <a:solidFill>
                  <a:schemeClr val="bg1"/>
                </a:solidFill>
              </a:rPr>
              <a:t>This lesson will show how God is the Word.</a:t>
            </a:r>
          </a:p>
          <a:p>
            <a:r>
              <a:rPr lang="en-US" sz="4200" dirty="0">
                <a:solidFill>
                  <a:schemeClr val="bg1"/>
                </a:solidFill>
              </a:rPr>
              <a:t>All words are useless unless we know what they mean.</a:t>
            </a:r>
          </a:p>
          <a:p>
            <a:r>
              <a:rPr lang="en-US" sz="4200" dirty="0">
                <a:solidFill>
                  <a:schemeClr val="bg1"/>
                </a:solidFill>
              </a:rPr>
              <a:t>This morning, let us use the Word of God to see what God has said.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Unity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Defined: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Not being multiple | </a:t>
            </a:r>
            <a:r>
              <a:rPr lang="en-US" sz="5000" dirty="0">
                <a:solidFill>
                  <a:schemeClr val="bg1"/>
                </a:solidFill>
              </a:rPr>
              <a:t>Condition of Harmony. |  [For kids] the quality or state of being one.</a:t>
            </a:r>
          </a:p>
          <a:p>
            <a:r>
              <a:rPr lang="en-US" sz="5000" dirty="0">
                <a:solidFill>
                  <a:schemeClr val="bg1"/>
                </a:solidFill>
              </a:rPr>
              <a:t>Unity is gravely important. Jesus stressed unity while on this earth.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John 17:5, 11, 21, 22</a:t>
            </a:r>
          </a:p>
          <a:p>
            <a:r>
              <a:rPr lang="en-US" sz="5000" dirty="0">
                <a:solidFill>
                  <a:schemeClr val="bg1"/>
                </a:solidFill>
              </a:rPr>
              <a:t>Elsewhere in Scripture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1 Cor. 1:10ff | 1 Cor. 12:14-25</a:t>
            </a:r>
          </a:p>
        </p:txBody>
      </p:sp>
    </p:spTree>
    <p:extLst>
      <p:ext uri="{BB962C8B-B14F-4D97-AF65-F5344CB8AC3E}">
        <p14:creationId xmlns:p14="http://schemas.microsoft.com/office/powerpoint/2010/main" val="16335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Example of Unity – Godhead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 lnSpcReduction="1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What is the Godhead?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Defined: the nature of God especially as existing in three persons —used with “the”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It is a way to describe the three </a:t>
            </a:r>
            <a:r>
              <a:rPr lang="en-US" sz="4600" dirty="0" err="1">
                <a:solidFill>
                  <a:schemeClr val="bg1"/>
                </a:solidFill>
              </a:rPr>
              <a:t>members</a:t>
            </a:r>
            <a:r>
              <a:rPr lang="en-US" sz="5000" dirty="0" err="1">
                <a:solidFill>
                  <a:schemeClr val="bg1"/>
                </a:solidFill>
              </a:rPr>
              <a:t>Uses</a:t>
            </a:r>
            <a:r>
              <a:rPr lang="en-US" sz="5000" dirty="0">
                <a:solidFill>
                  <a:schemeClr val="bg1"/>
                </a:solidFill>
              </a:rPr>
              <a:t> in Scripture: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Col. 2:9 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Acts 17:29 – not made of earthly things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Rom. 1:20 – things in nature are evidence of the creation</a:t>
            </a:r>
            <a:br>
              <a:rPr lang="en-US" sz="4600" dirty="0">
                <a:solidFill>
                  <a:schemeClr val="bg1"/>
                </a:solidFill>
              </a:rPr>
            </a:br>
            <a:endParaRPr lang="en-US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Example of Unity – Godhead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Points to consider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Each member of the Godhead is both separate and in unison at the same time.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Matthew 3:13-17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Acts 7:54-60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Unity is important!</a:t>
            </a:r>
          </a:p>
        </p:txBody>
      </p:sp>
    </p:spTree>
    <p:extLst>
      <p:ext uri="{BB962C8B-B14F-4D97-AF65-F5344CB8AC3E}">
        <p14:creationId xmlns:p14="http://schemas.microsoft.com/office/powerpoint/2010/main" val="11946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Unity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 fontScale="77500" lnSpcReduction="2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The things we do today are because of unity with the teachings of God.  </a:t>
            </a:r>
          </a:p>
          <a:p>
            <a:r>
              <a:rPr lang="en-US" sz="5000" dirty="0">
                <a:solidFill>
                  <a:schemeClr val="bg1"/>
                </a:solidFill>
              </a:rPr>
              <a:t>The early church practiced the unity that Christ prayed for in John 17.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Matthew 18:18-20 – Apostles had power to bind or loose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Acts 2:42 – continued in the Apostles’ doctrine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Acts 20:7 – met on the 1st day of the week</a:t>
            </a:r>
          </a:p>
          <a:p>
            <a:r>
              <a:rPr lang="en-US" sz="5000" dirty="0">
                <a:solidFill>
                  <a:schemeClr val="bg1"/>
                </a:solidFill>
              </a:rPr>
              <a:t>How do we keep the unity?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“Give me the Bible.” Read it, see what it says, and apply it to our lives.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Do not change what it says! Rev. 21:18-19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Avoid “foolish and unlearned questions.” [II Tim. 2:23]</a:t>
            </a:r>
            <a:br>
              <a:rPr lang="en-US" sz="4600" dirty="0">
                <a:solidFill>
                  <a:schemeClr val="bg1"/>
                </a:solidFill>
              </a:rPr>
            </a:br>
            <a:endParaRPr lang="en-US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The Word: God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God is the Word in the fact that all three members of the Godhead are unified. We studied last week how Jesus is the Word, John 1:1, 1:14. This week, we looked at how God is also the Word.</a:t>
            </a:r>
          </a:p>
          <a:p>
            <a:r>
              <a:rPr lang="en-US" sz="4000" dirty="0">
                <a:solidFill>
                  <a:schemeClr val="bg1"/>
                </a:solidFill>
              </a:rPr>
              <a:t>Out of all the words in the world, only one has all the power and the ability to save souls: Jesus Christ, the Son of God. </a:t>
            </a:r>
          </a:p>
          <a:p>
            <a:r>
              <a:rPr lang="en-US" sz="4000" dirty="0">
                <a:solidFill>
                  <a:schemeClr val="bg1"/>
                </a:solidFill>
              </a:rPr>
              <a:t>Remember, the Bible is true, and God is eternal. What He has said is important and we need to live by those words.</a:t>
            </a:r>
          </a:p>
        </p:txBody>
      </p:sp>
    </p:spTree>
    <p:extLst>
      <p:ext uri="{BB962C8B-B14F-4D97-AF65-F5344CB8AC3E}">
        <p14:creationId xmlns:p14="http://schemas.microsoft.com/office/powerpoint/2010/main" val="39466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2015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>
                <a:solidFill>
                  <a:srgbClr val="FFFF00"/>
                </a:solidFill>
              </a:rPr>
              <a:t>332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15442</TotalTime>
  <Words>502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Word: God Is</vt:lpstr>
      <vt:lpstr>1. Unity in Scripture</vt:lpstr>
      <vt:lpstr>2. Example of Unity – Godhead</vt:lpstr>
      <vt:lpstr>2. Example of Unity – Godhead</vt:lpstr>
      <vt:lpstr>3. Unity Today</vt:lpstr>
      <vt:lpstr>The Word: God 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180</cp:revision>
  <dcterms:created xsi:type="dcterms:W3CDTF">2020-03-28T20:11:58Z</dcterms:created>
  <dcterms:modified xsi:type="dcterms:W3CDTF">2023-07-02T23:29:31Z</dcterms:modified>
</cp:coreProperties>
</file>