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2" r:id="rId3"/>
    <p:sldId id="303" r:id="rId4"/>
    <p:sldId id="305" r:id="rId5"/>
    <p:sldId id="306" r:id="rId6"/>
    <p:sldId id="307" r:id="rId7"/>
    <p:sldId id="308" r:id="rId8"/>
    <p:sldId id="3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398AB-F844-48BE-BF2F-3DCBF54E6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D8FE9-17F4-41BF-9C74-13733290B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D64B8-DF83-4B53-9783-9E71FBF9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1A9EB-A183-4882-9402-1379E309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36C1E-7546-407F-8DB3-207B5401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25F3F-B7B9-4E50-9538-117ADA9E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4BD5B-76F0-43D7-BDFB-83F532D70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211CC-CFA9-4D52-81C8-C5A87DEA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AA0A4-8227-4E7E-8D2C-028D4A55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BD5A2-774A-4B64-A1F5-CA558FB4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6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66E3F-678A-45DB-96F6-EC1F69544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8F6E8-6FE2-4A92-B94A-F7D53975B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2DE18-2EA6-4550-9F9D-37CB7682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0C47A-142E-4E68-824F-BAA6A454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F45F-7EFF-48DC-8CEB-C9671000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ABCA7-7491-4C02-AED0-F10F7346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1CB05-0546-4A0B-842A-5137E730B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09818-DC85-4EE9-BE67-14D20D8F4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93DF6-B35A-48AD-9C33-3F181C7C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F030-B1FF-4733-816E-F8FF86D0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D19E2-A450-454B-81F5-48E835004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5C23D-6F03-4C2C-9E37-FBE239AF0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20E5-D10A-4C85-9031-FFF5000D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2CDB9-8EBA-40BA-93ED-7B313CEE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6010A-431D-401D-B907-03000055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0A7A4-A63A-418A-9E68-37DF37ADE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165C2-1C7A-41D8-89C0-254C8E307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869C5-D253-476A-9EE2-F5E52E403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385DD-B9D3-4F54-B23F-F9DAD541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6BAD7-5EAF-4C94-A45C-BA8CFFF1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2834E-1AA4-4CCF-8E05-2A90C1D2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6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491F-8B2F-4B4E-8C6E-F2369FD0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BF0B2-814A-4023-9448-4948C79FE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8204D-0CFB-4A80-97A3-758311123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02B101-C4E3-4836-9DFD-9F6909C9E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A6093-446E-456F-AEE5-9088AADBD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0B8DE-2C07-44D4-AAB5-E7B72069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DAC39-3FAA-445F-A77F-EE905FBE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0B6E8-2B5F-41C1-8AD7-CE242891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2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214E-CBF0-4763-AA18-62C8F80B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98A89-C55F-4163-B1F3-A52A322B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B6B04-B68C-48E5-94F9-4A28F658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7E697-91B8-4567-AFED-38DE1294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6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DBEB2-4138-4E3A-85B9-F6925945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00B466-261C-468C-BF56-CA4188B3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65EE3-B77E-415B-A660-410D370C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DF44-AD05-4382-8097-6A09F24D6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C9B2D-F109-4842-B8FA-1C2E8B51D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499AB-905C-4BAF-9564-744203955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FA436-FD09-410B-830B-845E609A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319AB-75BC-4DC6-994F-938A6A05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C8E5B-8D57-4387-834B-21D898B1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5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BF63-235F-48C4-B64D-554E116C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0190D-6E3D-47A1-8330-C86EA1699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68016-C08D-4828-AA79-204A56886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2FC98-77EF-4426-ABFD-32C0CF8E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94ABE-5B6F-4E2B-B3A1-9A19A8ED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27169-B9F1-4AD7-A7BF-C04C3389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9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98FBE-A38A-4192-86FF-69B1261C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F689A-A145-4849-AFCA-FC5A326E3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D15B2-3BC1-466C-B7B9-8E822907F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F73C-8079-48A0-98A6-C2C226D4595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7434C-8425-4381-98F4-03D683413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A2EDF-06BE-4F6D-A5D1-247ECFE19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3E4D-6DB8-4854-8C39-5F586DCFE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7B1C-0A03-49AE-91CE-B1190C36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7043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solidFill>
                  <a:schemeClr val="bg1"/>
                </a:solidFill>
              </a:rPr>
              <a:t>The Ninth Hour</a:t>
            </a:r>
            <a:br>
              <a:rPr lang="en-US" sz="13800" dirty="0">
                <a:solidFill>
                  <a:schemeClr val="bg1"/>
                </a:solidFill>
              </a:rPr>
            </a:br>
            <a:br>
              <a:rPr lang="en-US" sz="13800" dirty="0">
                <a:solidFill>
                  <a:schemeClr val="bg1"/>
                </a:solidFill>
              </a:rPr>
            </a:br>
            <a:r>
              <a:rPr lang="en-US" sz="13800" dirty="0">
                <a:solidFill>
                  <a:schemeClr val="bg1"/>
                </a:solidFill>
              </a:rPr>
              <a:t>Matthew 27:45-50</a:t>
            </a:r>
          </a:p>
        </p:txBody>
      </p:sp>
    </p:spTree>
    <p:extLst>
      <p:ext uri="{BB962C8B-B14F-4D97-AF65-F5344CB8AC3E}">
        <p14:creationId xmlns:p14="http://schemas.microsoft.com/office/powerpoint/2010/main" val="142089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Ninth Hour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Mark 15:25 – 3</a:t>
            </a:r>
            <a:r>
              <a:rPr lang="en-US" sz="5400" baseline="30000" dirty="0">
                <a:solidFill>
                  <a:schemeClr val="bg1"/>
                </a:solidFill>
              </a:rPr>
              <a:t>rd</a:t>
            </a:r>
            <a:r>
              <a:rPr lang="en-US" sz="5400" dirty="0">
                <a:solidFill>
                  <a:schemeClr val="bg1"/>
                </a:solidFill>
              </a:rPr>
              <a:t> hour</a:t>
            </a:r>
          </a:p>
          <a:p>
            <a:r>
              <a:rPr lang="en-US" sz="5400" dirty="0">
                <a:solidFill>
                  <a:schemeClr val="bg1"/>
                </a:solidFill>
              </a:rPr>
              <a:t>6 hours on the cross</a:t>
            </a:r>
          </a:p>
          <a:p>
            <a:r>
              <a:rPr lang="en-US" sz="5400" dirty="0">
                <a:solidFill>
                  <a:schemeClr val="bg1"/>
                </a:solidFill>
              </a:rPr>
              <a:t>Watch vs. hour</a:t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The Ninth Hour is the hour of:</a:t>
            </a:r>
          </a:p>
          <a:p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Endurance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Suffered insults, injuries, blasphemies, railings, torture</a:t>
            </a:r>
          </a:p>
          <a:p>
            <a:r>
              <a:rPr lang="en-US" sz="5400" dirty="0">
                <a:solidFill>
                  <a:schemeClr val="bg1"/>
                </a:solidFill>
              </a:rPr>
              <a:t>Why? Hebrews 12:2</a:t>
            </a:r>
          </a:p>
          <a:p>
            <a:r>
              <a:rPr lang="en-US" sz="5400" dirty="0">
                <a:solidFill>
                  <a:schemeClr val="bg1"/>
                </a:solidFill>
              </a:rPr>
              <a:t>His joy was our salvation!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 endured so we can have eternal life!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Matthew 27:45</a:t>
            </a:r>
          </a:p>
          <a:p>
            <a:r>
              <a:rPr lang="en-US" sz="5400" dirty="0">
                <a:solidFill>
                  <a:schemeClr val="bg1"/>
                </a:solidFill>
              </a:rPr>
              <a:t>Literal and symbolic </a:t>
            </a:r>
          </a:p>
          <a:p>
            <a:r>
              <a:rPr lang="en-US" sz="5400" dirty="0">
                <a:solidFill>
                  <a:schemeClr val="bg1"/>
                </a:solidFill>
              </a:rPr>
              <a:t>Luke 22:53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 overcame darkness so we don’t have to be subject to it!</a:t>
            </a:r>
            <a:r>
              <a:rPr lang="en-US" sz="5000" dirty="0">
                <a:solidFill>
                  <a:schemeClr val="bg1"/>
                </a:solidFill>
              </a:rPr>
              <a:t> Col. 1:14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Matthew 27:50</a:t>
            </a:r>
          </a:p>
          <a:p>
            <a:r>
              <a:rPr lang="en-US" sz="5400" dirty="0">
                <a:solidFill>
                  <a:schemeClr val="bg1"/>
                </a:solidFill>
              </a:rPr>
              <a:t>Why did Jesus have to die? Heb. 2:9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 died so we could live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Heb. 2:14-15</a:t>
            </a:r>
          </a:p>
        </p:txBody>
      </p:sp>
    </p:spTree>
    <p:extLst>
      <p:ext uri="{BB962C8B-B14F-4D97-AF65-F5344CB8AC3E}">
        <p14:creationId xmlns:p14="http://schemas.microsoft.com/office/powerpoint/2010/main" val="8569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Ninth Hour is the hour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Jesus </a:t>
            </a:r>
            <a:r>
              <a:rPr lang="en-US" sz="5400" b="1" u="sng" dirty="0">
                <a:solidFill>
                  <a:schemeClr val="bg1"/>
                </a:solidFill>
              </a:rPr>
              <a:t>endured</a:t>
            </a:r>
            <a:r>
              <a:rPr lang="en-US" sz="5400" dirty="0">
                <a:solidFill>
                  <a:schemeClr val="bg1"/>
                </a:solidFill>
              </a:rPr>
              <a:t> the pain</a:t>
            </a:r>
          </a:p>
          <a:p>
            <a:r>
              <a:rPr lang="en-US" sz="5400" dirty="0">
                <a:solidFill>
                  <a:schemeClr val="bg1"/>
                </a:solidFill>
              </a:rPr>
              <a:t>Jesus outlasted the </a:t>
            </a:r>
            <a:r>
              <a:rPr lang="en-US" sz="5400" b="1" u="sng" dirty="0">
                <a:solidFill>
                  <a:schemeClr val="bg1"/>
                </a:solidFill>
              </a:rPr>
              <a:t>darkness</a:t>
            </a:r>
          </a:p>
          <a:p>
            <a:r>
              <a:rPr lang="en-US" sz="5400" dirty="0">
                <a:solidFill>
                  <a:schemeClr val="bg1"/>
                </a:solidFill>
              </a:rPr>
              <a:t>Jesus overcame </a:t>
            </a:r>
            <a:r>
              <a:rPr lang="en-US" sz="5400" b="1" u="sng" dirty="0">
                <a:solidFill>
                  <a:schemeClr val="bg1"/>
                </a:solidFill>
              </a:rPr>
              <a:t>death</a:t>
            </a:r>
          </a:p>
        </p:txBody>
      </p:sp>
    </p:spTree>
    <p:extLst>
      <p:ext uri="{BB962C8B-B14F-4D97-AF65-F5344CB8AC3E}">
        <p14:creationId xmlns:p14="http://schemas.microsoft.com/office/powerpoint/2010/main" val="836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What hour is it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Are you in a time of </a:t>
            </a:r>
            <a:r>
              <a:rPr lang="en-US" sz="5400" b="1" u="sng" dirty="0">
                <a:solidFill>
                  <a:schemeClr val="bg1"/>
                </a:solidFill>
              </a:rPr>
              <a:t>pain</a:t>
            </a:r>
            <a:r>
              <a:rPr lang="en-US" sz="5400" dirty="0">
                <a:solidFill>
                  <a:schemeClr val="bg1"/>
                </a:solidFill>
              </a:rPr>
              <a:t> and suffering?</a:t>
            </a:r>
          </a:p>
          <a:p>
            <a:r>
              <a:rPr lang="en-US" sz="5400" dirty="0">
                <a:solidFill>
                  <a:schemeClr val="bg1"/>
                </a:solidFill>
              </a:rPr>
              <a:t>Have you been affected by the </a:t>
            </a:r>
            <a:r>
              <a:rPr lang="en-US" sz="5400" b="1" u="sng" dirty="0">
                <a:solidFill>
                  <a:schemeClr val="bg1"/>
                </a:solidFill>
              </a:rPr>
              <a:t>darkness</a:t>
            </a:r>
            <a:r>
              <a:rPr lang="en-US" sz="5400" dirty="0">
                <a:solidFill>
                  <a:schemeClr val="bg1"/>
                </a:solidFill>
              </a:rPr>
              <a:t> of the world?</a:t>
            </a:r>
          </a:p>
          <a:p>
            <a:r>
              <a:rPr lang="en-US" sz="5400" dirty="0">
                <a:solidFill>
                  <a:schemeClr val="bg1"/>
                </a:solidFill>
              </a:rPr>
              <a:t>Perhaps you’ve been touched by </a:t>
            </a:r>
            <a:r>
              <a:rPr lang="en-US" sz="5400" b="1" u="sng" dirty="0">
                <a:solidFill>
                  <a:schemeClr val="bg1"/>
                </a:solidFill>
              </a:rPr>
              <a:t>death</a:t>
            </a:r>
            <a:r>
              <a:rPr lang="en-US" sz="5400" dirty="0">
                <a:solidFill>
                  <a:schemeClr val="bg1"/>
                </a:solidFill>
              </a:rPr>
              <a:t> or worry about it?</a:t>
            </a:r>
          </a:p>
        </p:txBody>
      </p:sp>
    </p:spTree>
    <p:extLst>
      <p:ext uri="{BB962C8B-B14F-4D97-AF65-F5344CB8AC3E}">
        <p14:creationId xmlns:p14="http://schemas.microsoft.com/office/powerpoint/2010/main" val="232622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Jesus’s message of the Ninth Hour: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You don’t have to </a:t>
            </a:r>
            <a:r>
              <a:rPr lang="en-US" sz="5400" b="1" u="sng" dirty="0">
                <a:solidFill>
                  <a:schemeClr val="bg1"/>
                </a:solidFill>
              </a:rPr>
              <a:t>endure</a:t>
            </a:r>
            <a:r>
              <a:rPr lang="en-US" sz="5400" dirty="0">
                <a:solidFill>
                  <a:schemeClr val="bg1"/>
                </a:solidFill>
              </a:rPr>
              <a:t> the pain alone!</a:t>
            </a:r>
          </a:p>
          <a:p>
            <a:r>
              <a:rPr lang="en-US" sz="5400" dirty="0">
                <a:solidFill>
                  <a:schemeClr val="bg1"/>
                </a:solidFill>
              </a:rPr>
              <a:t>You need not give in to the </a:t>
            </a:r>
            <a:r>
              <a:rPr lang="en-US" sz="5400" b="1" u="sng" dirty="0">
                <a:solidFill>
                  <a:schemeClr val="bg1"/>
                </a:solidFill>
              </a:rPr>
              <a:t>darkness</a:t>
            </a:r>
            <a:r>
              <a:rPr lang="en-US" sz="5400" dirty="0">
                <a:solidFill>
                  <a:schemeClr val="bg1"/>
                </a:solidFill>
              </a:rPr>
              <a:t>!</a:t>
            </a:r>
          </a:p>
          <a:p>
            <a:r>
              <a:rPr lang="en-US" sz="5400" dirty="0">
                <a:solidFill>
                  <a:schemeClr val="bg1"/>
                </a:solidFill>
              </a:rPr>
              <a:t>There is hope for life after </a:t>
            </a:r>
            <a:r>
              <a:rPr lang="en-US" sz="5400" b="1" u="sng" dirty="0">
                <a:solidFill>
                  <a:schemeClr val="bg1"/>
                </a:solidFill>
              </a:rPr>
              <a:t>death</a:t>
            </a:r>
            <a:r>
              <a:rPr lang="en-US" sz="540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649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Ninth Hour  Matthew 27:45-50</vt:lpstr>
      <vt:lpstr>The Ninth Hour</vt:lpstr>
      <vt:lpstr>1. Endurance</vt:lpstr>
      <vt:lpstr>2. Darkness</vt:lpstr>
      <vt:lpstr>3. Death</vt:lpstr>
      <vt:lpstr>The Ninth Hour is the hour that</vt:lpstr>
      <vt:lpstr>What hour is it for you?</vt:lpstr>
      <vt:lpstr>Jesus’s message of the Ninth Hour: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Ninth Hour  Matthew 27:45-50</dc:title>
  <dc:creator>Justin D. Reed</dc:creator>
  <cp:lastModifiedBy>Justin D. Reed</cp:lastModifiedBy>
  <cp:revision>1</cp:revision>
  <dcterms:created xsi:type="dcterms:W3CDTF">2020-04-15T20:20:34Z</dcterms:created>
  <dcterms:modified xsi:type="dcterms:W3CDTF">2020-04-15T20:20:48Z</dcterms:modified>
</cp:coreProperties>
</file>