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303" r:id="rId4"/>
    <p:sldId id="307" r:id="rId5"/>
    <p:sldId id="308" r:id="rId6"/>
    <p:sldId id="309" r:id="rId7"/>
    <p:sldId id="310" r:id="rId8"/>
    <p:sldId id="306" r:id="rId9"/>
    <p:sldId id="28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C2CE32-A71A-4B1F-B554-2448BF2835F9}" v="276" dt="2023-06-25T01:31:29.4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3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4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stin D. Reed" userId="c6a793dc6dee29d5" providerId="LiveId" clId="{CDC2CE32-A71A-4B1F-B554-2448BF2835F9}"/>
    <pc:docChg chg="undo custSel addSld delSld modSld">
      <pc:chgData name="Justin D. Reed" userId="c6a793dc6dee29d5" providerId="LiveId" clId="{CDC2CE32-A71A-4B1F-B554-2448BF2835F9}" dt="2023-06-25T01:31:40.200" v="703" actId="20577"/>
      <pc:docMkLst>
        <pc:docMk/>
      </pc:docMkLst>
      <pc:sldChg chg="delSp modSp mod">
        <pc:chgData name="Justin D. Reed" userId="c6a793dc6dee29d5" providerId="LiveId" clId="{CDC2CE32-A71A-4B1F-B554-2448BF2835F9}" dt="2023-06-25T01:18:16.789" v="82" actId="20577"/>
        <pc:sldMkLst>
          <pc:docMk/>
          <pc:sldMk cId="3061026221" sldId="256"/>
        </pc:sldMkLst>
        <pc:spChg chg="mod">
          <ac:chgData name="Justin D. Reed" userId="c6a793dc6dee29d5" providerId="LiveId" clId="{CDC2CE32-A71A-4B1F-B554-2448BF2835F9}" dt="2023-06-25T01:18:07.251" v="69" actId="20577"/>
          <ac:spMkLst>
            <pc:docMk/>
            <pc:sldMk cId="3061026221" sldId="256"/>
            <ac:spMk id="2" creationId="{4B1C940D-78CE-4152-BE0C-FD2CE730975B}"/>
          </ac:spMkLst>
        </pc:spChg>
        <pc:spChg chg="mod">
          <ac:chgData name="Justin D. Reed" userId="c6a793dc6dee29d5" providerId="LiveId" clId="{CDC2CE32-A71A-4B1F-B554-2448BF2835F9}" dt="2023-06-25T01:18:16.789" v="82" actId="20577"/>
          <ac:spMkLst>
            <pc:docMk/>
            <pc:sldMk cId="3061026221" sldId="256"/>
            <ac:spMk id="3" creationId="{40074364-8D3B-4983-A9A8-24FBCDDD33EB}"/>
          </ac:spMkLst>
        </pc:spChg>
        <pc:picChg chg="del">
          <ac:chgData name="Justin D. Reed" userId="c6a793dc6dee29d5" providerId="LiveId" clId="{CDC2CE32-A71A-4B1F-B554-2448BF2835F9}" dt="2023-06-25T01:17:28.636" v="0" actId="478"/>
          <ac:picMkLst>
            <pc:docMk/>
            <pc:sldMk cId="3061026221" sldId="256"/>
            <ac:picMk id="1026" creationId="{55E86CE0-C62D-7128-93F1-156F4158A668}"/>
          </ac:picMkLst>
        </pc:picChg>
      </pc:sldChg>
      <pc:sldChg chg="modSp mod">
        <pc:chgData name="Justin D. Reed" userId="c6a793dc6dee29d5" providerId="LiveId" clId="{CDC2CE32-A71A-4B1F-B554-2448BF2835F9}" dt="2023-06-25T01:18:57.718" v="166" actId="20577"/>
        <pc:sldMkLst>
          <pc:docMk/>
          <pc:sldMk cId="3372097694" sldId="283"/>
        </pc:sldMkLst>
        <pc:spChg chg="mod">
          <ac:chgData name="Justin D. Reed" userId="c6a793dc6dee29d5" providerId="LiveId" clId="{CDC2CE32-A71A-4B1F-B554-2448BF2835F9}" dt="2023-06-25T01:18:57.718" v="166" actId="20577"/>
          <ac:spMkLst>
            <pc:docMk/>
            <pc:sldMk cId="3372097694" sldId="283"/>
            <ac:spMk id="4" creationId="{E5D7EE40-CFB1-411B-B9A5-3D4A940C3B0F}"/>
          </ac:spMkLst>
        </pc:spChg>
      </pc:sldChg>
      <pc:sldChg chg="modSp mod modAnim">
        <pc:chgData name="Justin D. Reed" userId="c6a793dc6dee29d5" providerId="LiveId" clId="{CDC2CE32-A71A-4B1F-B554-2448BF2835F9}" dt="2023-06-25T01:21:32.170" v="228" actId="6549"/>
        <pc:sldMkLst>
          <pc:docMk/>
          <pc:sldMk cId="2232284009" sldId="284"/>
        </pc:sldMkLst>
        <pc:spChg chg="mod">
          <ac:chgData name="Justin D. Reed" userId="c6a793dc6dee29d5" providerId="LiveId" clId="{CDC2CE32-A71A-4B1F-B554-2448BF2835F9}" dt="2023-06-25T01:20:03.638" v="224" actId="20577"/>
          <ac:spMkLst>
            <pc:docMk/>
            <pc:sldMk cId="2232284009" sldId="284"/>
            <ac:spMk id="2" creationId="{3F137064-C405-4669-B17F-DE9821AB6EF6}"/>
          </ac:spMkLst>
        </pc:spChg>
        <pc:spChg chg="mod">
          <ac:chgData name="Justin D. Reed" userId="c6a793dc6dee29d5" providerId="LiveId" clId="{CDC2CE32-A71A-4B1F-B554-2448BF2835F9}" dt="2023-06-25T01:21:32.170" v="228" actId="6549"/>
          <ac:spMkLst>
            <pc:docMk/>
            <pc:sldMk cId="2232284009" sldId="284"/>
            <ac:spMk id="3" creationId="{A9E165BB-F099-4517-BC5D-F6888EC3E787}"/>
          </ac:spMkLst>
        </pc:spChg>
      </pc:sldChg>
      <pc:sldChg chg="modSp mod modAnim">
        <pc:chgData name="Justin D. Reed" userId="c6a793dc6dee29d5" providerId="LiveId" clId="{CDC2CE32-A71A-4B1F-B554-2448BF2835F9}" dt="2023-06-25T01:27:12.682" v="339" actId="20577"/>
        <pc:sldMkLst>
          <pc:docMk/>
          <pc:sldMk cId="1633553516" sldId="303"/>
        </pc:sldMkLst>
        <pc:spChg chg="mod">
          <ac:chgData name="Justin D. Reed" userId="c6a793dc6dee29d5" providerId="LiveId" clId="{CDC2CE32-A71A-4B1F-B554-2448BF2835F9}" dt="2023-06-25T01:23:53.965" v="261" actId="20577"/>
          <ac:spMkLst>
            <pc:docMk/>
            <pc:sldMk cId="1633553516" sldId="303"/>
            <ac:spMk id="2" creationId="{3F137064-C405-4669-B17F-DE9821AB6EF6}"/>
          </ac:spMkLst>
        </pc:spChg>
        <pc:spChg chg="mod">
          <ac:chgData name="Justin D. Reed" userId="c6a793dc6dee29d5" providerId="LiveId" clId="{CDC2CE32-A71A-4B1F-B554-2448BF2835F9}" dt="2023-06-25T01:27:12.682" v="339" actId="20577"/>
          <ac:spMkLst>
            <pc:docMk/>
            <pc:sldMk cId="1633553516" sldId="303"/>
            <ac:spMk id="3" creationId="{A9E165BB-F099-4517-BC5D-F6888EC3E787}"/>
          </ac:spMkLst>
        </pc:spChg>
      </pc:sldChg>
      <pc:sldChg chg="modSp mod modAnim">
        <pc:chgData name="Justin D. Reed" userId="c6a793dc6dee29d5" providerId="LiveId" clId="{CDC2CE32-A71A-4B1F-B554-2448BF2835F9}" dt="2023-06-25T01:31:40.200" v="703" actId="20577"/>
        <pc:sldMkLst>
          <pc:docMk/>
          <pc:sldMk cId="3946691675" sldId="306"/>
        </pc:sldMkLst>
        <pc:spChg chg="mod">
          <ac:chgData name="Justin D. Reed" userId="c6a793dc6dee29d5" providerId="LiveId" clId="{CDC2CE32-A71A-4B1F-B554-2448BF2835F9}" dt="2023-06-25T01:31:40.200" v="703" actId="20577"/>
          <ac:spMkLst>
            <pc:docMk/>
            <pc:sldMk cId="3946691675" sldId="306"/>
            <ac:spMk id="2" creationId="{3F137064-C405-4669-B17F-DE9821AB6EF6}"/>
          </ac:spMkLst>
        </pc:spChg>
        <pc:spChg chg="mod">
          <ac:chgData name="Justin D. Reed" userId="c6a793dc6dee29d5" providerId="LiveId" clId="{CDC2CE32-A71A-4B1F-B554-2448BF2835F9}" dt="2023-06-25T01:31:29.482" v="663"/>
          <ac:spMkLst>
            <pc:docMk/>
            <pc:sldMk cId="3946691675" sldId="306"/>
            <ac:spMk id="3" creationId="{A9E165BB-F099-4517-BC5D-F6888EC3E787}"/>
          </ac:spMkLst>
        </pc:spChg>
      </pc:sldChg>
      <pc:sldChg chg="modSp add mod modAnim">
        <pc:chgData name="Justin D. Reed" userId="c6a793dc6dee29d5" providerId="LiveId" clId="{CDC2CE32-A71A-4B1F-B554-2448BF2835F9}" dt="2023-06-25T01:28:33.823" v="426" actId="20577"/>
        <pc:sldMkLst>
          <pc:docMk/>
          <pc:sldMk cId="1077449105" sldId="307"/>
        </pc:sldMkLst>
        <pc:spChg chg="mod">
          <ac:chgData name="Justin D. Reed" userId="c6a793dc6dee29d5" providerId="LiveId" clId="{CDC2CE32-A71A-4B1F-B554-2448BF2835F9}" dt="2023-06-25T01:27:45.181" v="379" actId="20577"/>
          <ac:spMkLst>
            <pc:docMk/>
            <pc:sldMk cId="1077449105" sldId="307"/>
            <ac:spMk id="2" creationId="{3F137064-C405-4669-B17F-DE9821AB6EF6}"/>
          </ac:spMkLst>
        </pc:spChg>
        <pc:spChg chg="mod">
          <ac:chgData name="Justin D. Reed" userId="c6a793dc6dee29d5" providerId="LiveId" clId="{CDC2CE32-A71A-4B1F-B554-2448BF2835F9}" dt="2023-06-25T01:28:33.823" v="426" actId="20577"/>
          <ac:spMkLst>
            <pc:docMk/>
            <pc:sldMk cId="1077449105" sldId="307"/>
            <ac:spMk id="3" creationId="{A9E165BB-F099-4517-BC5D-F6888EC3E787}"/>
          </ac:spMkLst>
        </pc:spChg>
      </pc:sldChg>
      <pc:sldChg chg="modSp add mod modAnim">
        <pc:chgData name="Justin D. Reed" userId="c6a793dc6dee29d5" providerId="LiveId" clId="{CDC2CE32-A71A-4B1F-B554-2448BF2835F9}" dt="2023-06-25T01:29:42.459" v="524" actId="20577"/>
        <pc:sldMkLst>
          <pc:docMk/>
          <pc:sldMk cId="3592017613" sldId="308"/>
        </pc:sldMkLst>
        <pc:spChg chg="mod">
          <ac:chgData name="Justin D. Reed" userId="c6a793dc6dee29d5" providerId="LiveId" clId="{CDC2CE32-A71A-4B1F-B554-2448BF2835F9}" dt="2023-06-25T01:28:57.762" v="457" actId="20577"/>
          <ac:spMkLst>
            <pc:docMk/>
            <pc:sldMk cId="3592017613" sldId="308"/>
            <ac:spMk id="2" creationId="{3F137064-C405-4669-B17F-DE9821AB6EF6}"/>
          </ac:spMkLst>
        </pc:spChg>
        <pc:spChg chg="mod">
          <ac:chgData name="Justin D. Reed" userId="c6a793dc6dee29d5" providerId="LiveId" clId="{CDC2CE32-A71A-4B1F-B554-2448BF2835F9}" dt="2023-06-25T01:29:42.459" v="524" actId="20577"/>
          <ac:spMkLst>
            <pc:docMk/>
            <pc:sldMk cId="3592017613" sldId="308"/>
            <ac:spMk id="3" creationId="{A9E165BB-F099-4517-BC5D-F6888EC3E787}"/>
          </ac:spMkLst>
        </pc:spChg>
      </pc:sldChg>
      <pc:sldChg chg="modSp add mod modAnim">
        <pc:chgData name="Justin D. Reed" userId="c6a793dc6dee29d5" providerId="LiveId" clId="{CDC2CE32-A71A-4B1F-B554-2448BF2835F9}" dt="2023-06-25T01:30:49.145" v="647" actId="6549"/>
        <pc:sldMkLst>
          <pc:docMk/>
          <pc:sldMk cId="1589430194" sldId="309"/>
        </pc:sldMkLst>
        <pc:spChg chg="mod">
          <ac:chgData name="Justin D. Reed" userId="c6a793dc6dee29d5" providerId="LiveId" clId="{CDC2CE32-A71A-4B1F-B554-2448BF2835F9}" dt="2023-06-25T01:30:17.398" v="565" actId="404"/>
          <ac:spMkLst>
            <pc:docMk/>
            <pc:sldMk cId="1589430194" sldId="309"/>
            <ac:spMk id="2" creationId="{3F137064-C405-4669-B17F-DE9821AB6EF6}"/>
          </ac:spMkLst>
        </pc:spChg>
        <pc:spChg chg="mod">
          <ac:chgData name="Justin D. Reed" userId="c6a793dc6dee29d5" providerId="LiveId" clId="{CDC2CE32-A71A-4B1F-B554-2448BF2835F9}" dt="2023-06-25T01:30:49.145" v="647" actId="6549"/>
          <ac:spMkLst>
            <pc:docMk/>
            <pc:sldMk cId="1589430194" sldId="309"/>
            <ac:spMk id="3" creationId="{A9E165BB-F099-4517-BC5D-F6888EC3E787}"/>
          </ac:spMkLst>
        </pc:spChg>
      </pc:sldChg>
      <pc:sldChg chg="del">
        <pc:chgData name="Justin D. Reed" userId="c6a793dc6dee29d5" providerId="LiveId" clId="{CDC2CE32-A71A-4B1F-B554-2448BF2835F9}" dt="2023-06-25T01:18:30.495" v="83" actId="47"/>
        <pc:sldMkLst>
          <pc:docMk/>
          <pc:sldMk cId="3345371590" sldId="309"/>
        </pc:sldMkLst>
      </pc:sldChg>
      <pc:sldChg chg="del">
        <pc:chgData name="Justin D. Reed" userId="c6a793dc6dee29d5" providerId="LiveId" clId="{CDC2CE32-A71A-4B1F-B554-2448BF2835F9}" dt="2023-06-25T01:18:31.054" v="84" actId="47"/>
        <pc:sldMkLst>
          <pc:docMk/>
          <pc:sldMk cId="1732265888" sldId="310"/>
        </pc:sldMkLst>
      </pc:sldChg>
      <pc:sldChg chg="modSp add mod modAnim">
        <pc:chgData name="Justin D. Reed" userId="c6a793dc6dee29d5" providerId="LiveId" clId="{CDC2CE32-A71A-4B1F-B554-2448BF2835F9}" dt="2023-06-25T01:31:18.617" v="662" actId="15"/>
        <pc:sldMkLst>
          <pc:docMk/>
          <pc:sldMk cId="3678411028" sldId="310"/>
        </pc:sldMkLst>
        <pc:spChg chg="mod">
          <ac:chgData name="Justin D. Reed" userId="c6a793dc6dee29d5" providerId="LiveId" clId="{CDC2CE32-A71A-4B1F-B554-2448BF2835F9}" dt="2023-06-25T01:31:18.617" v="662" actId="15"/>
          <ac:spMkLst>
            <pc:docMk/>
            <pc:sldMk cId="3678411028" sldId="310"/>
            <ac:spMk id="3" creationId="{A9E165BB-F099-4517-BC5D-F6888EC3E787}"/>
          </ac:spMkLst>
        </pc:spChg>
      </pc:sldChg>
      <pc:sldChg chg="del">
        <pc:chgData name="Justin D. Reed" userId="c6a793dc6dee29d5" providerId="LiveId" clId="{CDC2CE32-A71A-4B1F-B554-2448BF2835F9}" dt="2023-06-25T01:18:31.544" v="85" actId="47"/>
        <pc:sldMkLst>
          <pc:docMk/>
          <pc:sldMk cId="4238221140" sldId="31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4463332"/>
          </a:xfrm>
        </p:spPr>
        <p:txBody>
          <a:bodyPr>
            <a:noAutofit/>
          </a:bodyPr>
          <a:lstStyle/>
          <a:p>
            <a:r>
              <a:rPr lang="en-US" sz="11500" dirty="0">
                <a:solidFill>
                  <a:schemeClr val="bg1"/>
                </a:solidFill>
              </a:rPr>
              <a:t>The Mystery of Jesus Coming </a:t>
            </a:r>
            <a:br>
              <a:rPr lang="en-US" sz="11500" dirty="0">
                <a:solidFill>
                  <a:schemeClr val="bg1"/>
                </a:solidFill>
              </a:rPr>
            </a:br>
            <a:r>
              <a:rPr lang="en-US" sz="11500" dirty="0">
                <a:solidFill>
                  <a:schemeClr val="bg1"/>
                </a:solidFill>
              </a:rPr>
              <a:t>to Earth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281684"/>
            <a:ext cx="12192000" cy="1576315"/>
          </a:xfrm>
        </p:spPr>
        <p:txBody>
          <a:bodyPr>
            <a:normAutofit fontScale="92500" lnSpcReduction="20000"/>
          </a:bodyPr>
          <a:lstStyle/>
          <a:p>
            <a:r>
              <a:rPr lang="en-US" sz="13800" dirty="0">
                <a:solidFill>
                  <a:schemeClr val="bg1"/>
                </a:solidFill>
              </a:rPr>
              <a:t>Galatians 4:4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Mystery of Jesus Coming to Earth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Autofit/>
          </a:bodyPr>
          <a:lstStyle/>
          <a:p>
            <a:r>
              <a:rPr lang="en-US" sz="4200" dirty="0">
                <a:solidFill>
                  <a:schemeClr val="bg1"/>
                </a:solidFill>
              </a:rPr>
              <a:t>Mystery is defined as “something that is difficult or impossible to understand or explain.” Using a Bible Dictionary is defined as “refers to some truth that had been hidden in the past but was eventually revealed by God.”</a:t>
            </a:r>
          </a:p>
          <a:p>
            <a:r>
              <a:rPr lang="en-US" sz="4200" dirty="0">
                <a:solidFill>
                  <a:schemeClr val="bg1"/>
                </a:solidFill>
              </a:rPr>
              <a:t>“Why Did My Savior Come to Earth?” is answered in the chorus: “Because He loves me so!”</a:t>
            </a:r>
          </a:p>
          <a:p>
            <a:r>
              <a:rPr lang="en-US" sz="4200" dirty="0">
                <a:solidFill>
                  <a:schemeClr val="bg1"/>
                </a:solidFill>
              </a:rPr>
              <a:t>What does it mean to be willing? Jesus was willing to come to earth.</a:t>
            </a:r>
          </a:p>
          <a:p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2840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Phil. 2:5-8 Jesus Became Man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 fontScale="85000" lnSpcReduction="10000"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Jesus was in Heaven.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At creation – “God” in Gen. 1 is plural.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“Let us” – Gen. 1:26, 27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John 1:14</a:t>
            </a:r>
          </a:p>
          <a:p>
            <a:r>
              <a:rPr lang="en-US" sz="5000" dirty="0">
                <a:solidFill>
                  <a:schemeClr val="bg1"/>
                </a:solidFill>
              </a:rPr>
              <a:t>Jesus is equal with God.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John 1:1-3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Unity among all members of the Godhead – John 17</a:t>
            </a:r>
          </a:p>
          <a:p>
            <a:r>
              <a:rPr lang="en-US" sz="5000" dirty="0">
                <a:solidFill>
                  <a:schemeClr val="bg1"/>
                </a:solidFill>
              </a:rPr>
              <a:t>Jesus was obedient – “emptied Himself of Heaven”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The Father’s will was His death!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Matthew 26:39</a:t>
            </a:r>
          </a:p>
          <a:p>
            <a:r>
              <a:rPr lang="en-US" sz="5000" dirty="0">
                <a:solidFill>
                  <a:schemeClr val="bg1"/>
                </a:solidFill>
              </a:rPr>
              <a:t>  </a:t>
            </a:r>
          </a:p>
          <a:p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553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1 Tim. 3:16 Jesus Became Flesh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 fontScale="92500" lnSpcReduction="20000"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Made manifest.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Jesus never operated in secrecy but was shown openly. Col. 2:15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Jesus was, at times, so popular people couldn’t even get to Him, Mark 2:1-5.</a:t>
            </a:r>
          </a:p>
          <a:p>
            <a:r>
              <a:rPr lang="en-US" sz="5000" dirty="0">
                <a:solidFill>
                  <a:schemeClr val="bg1"/>
                </a:solidFill>
              </a:rPr>
              <a:t>He had fleshly desires.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Hungry – Mark 2:15, etc.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Angry – Matthew 21:12-13 (twice)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Thirsty – John 4:7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Tired – Mark 4:38</a:t>
            </a:r>
          </a:p>
          <a:p>
            <a:r>
              <a:rPr lang="en-US" sz="5000" dirty="0">
                <a:solidFill>
                  <a:schemeClr val="bg1"/>
                </a:solidFill>
              </a:rPr>
              <a:t>The world believed in Him, do you?</a:t>
            </a:r>
          </a:p>
        </p:txBody>
      </p:sp>
    </p:spTree>
    <p:extLst>
      <p:ext uri="{BB962C8B-B14F-4D97-AF65-F5344CB8AC3E}">
        <p14:creationId xmlns:p14="http://schemas.microsoft.com/office/powerpoint/2010/main" val="1077449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Heb. 4:15 Jesus was Tempted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 fontScale="70000" lnSpcReduction="20000"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Tempted in all points – Matthew 4:1-11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He hadn’t eaten in 40 days, Satan perceived He was in a low state. That is when Satan works best. 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Satan offered Jesus things that weren’t his to give.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When Satan realized he couldn’t win, he gives up. Cf. James 4:7-8</a:t>
            </a:r>
          </a:p>
          <a:p>
            <a:r>
              <a:rPr lang="en-US" sz="5000" dirty="0">
                <a:solidFill>
                  <a:schemeClr val="bg1"/>
                </a:solidFill>
              </a:rPr>
              <a:t>He understands when we are tempted.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To get angry at someone.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When those around you don’t believe you.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When your “friends” betray you.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When you are innocent yet still have to pay for wickedness.</a:t>
            </a:r>
          </a:p>
          <a:p>
            <a:r>
              <a:rPr lang="en-US" sz="5000" dirty="0">
                <a:solidFill>
                  <a:schemeClr val="bg1"/>
                </a:solidFill>
              </a:rPr>
              <a:t>He is the perfect mediator – 1 Timothy 2:5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Daysman – Job 9:33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Hebrews 4:16</a:t>
            </a:r>
          </a:p>
          <a:p>
            <a:r>
              <a:rPr lang="en-US" sz="5000" dirty="0">
                <a:solidFill>
                  <a:schemeClr val="bg1"/>
                </a:solidFill>
              </a:rPr>
              <a:t>Do you think “W.W.J.D.?” when you are facing temptation? </a:t>
            </a:r>
          </a:p>
        </p:txBody>
      </p:sp>
    </p:spTree>
    <p:extLst>
      <p:ext uri="{BB962C8B-B14F-4D97-AF65-F5344CB8AC3E}">
        <p14:creationId xmlns:p14="http://schemas.microsoft.com/office/powerpoint/2010/main" val="3592017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4. Heb. 2:17-18 Jesus Suffered for 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 fontScale="85000" lnSpcReduction="20000"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Think about the week leading up to the cross. 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Sunday, John 12, they shout “Hosanna” and on Friday, John 19:15, they shout “crucify Him!”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He was scourged, beaten for me. John 19:1-3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He died in pain and agony, John 19:30.</a:t>
            </a:r>
          </a:p>
          <a:p>
            <a:r>
              <a:rPr lang="en-US" sz="5000" dirty="0">
                <a:solidFill>
                  <a:schemeClr val="bg1"/>
                </a:solidFill>
              </a:rPr>
              <a:t>He could have prevented all of this and said “no.”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That would make Him disobedient.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“He could have called ten thousand angels (Matthew 26:53), but He died alone – for you and me!”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Multiple times before the cross, the audience sought to kill Jesus but couldn’t – it was not yet His time, Galatians 4:4, John 12:23, Mark 14:41.</a:t>
            </a:r>
          </a:p>
          <a:p>
            <a:r>
              <a:rPr lang="en-US" sz="5000" dirty="0">
                <a:solidFill>
                  <a:schemeClr val="bg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89430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4. Heb. 2:17-18 Jesus Suffered for 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Will you let His suffering be in vain?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If you deny Him, then you are saying that you don’t care He left Heaven, suffered, and died for you.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If you turn back to a life of sin, you are in essence crucifying Him again!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“Shall I Crucify My Savior?”</a:t>
            </a:r>
          </a:p>
        </p:txBody>
      </p:sp>
    </p:spTree>
    <p:extLst>
      <p:ext uri="{BB962C8B-B14F-4D97-AF65-F5344CB8AC3E}">
        <p14:creationId xmlns:p14="http://schemas.microsoft.com/office/powerpoint/2010/main" val="367841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Mystery of Jesus Coming </a:t>
            </a:r>
            <a:r>
              <a:rPr lang="en-US" sz="6600">
                <a:solidFill>
                  <a:schemeClr val="bg1"/>
                </a:solidFill>
              </a:rPr>
              <a:t>to Earth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Thankfully this is no longer a mystery – He came “because He loved me so!”</a:t>
            </a:r>
          </a:p>
          <a:p>
            <a:r>
              <a:rPr lang="en-US" sz="5000" dirty="0">
                <a:solidFill>
                  <a:schemeClr val="bg1"/>
                </a:solidFill>
              </a:rPr>
              <a:t>Be thankful for God’s infinite wisdom to plan for the perfect moment for Jesus to come to earth.</a:t>
            </a:r>
          </a:p>
          <a:p>
            <a:r>
              <a:rPr lang="en-US" sz="5000" dirty="0">
                <a:solidFill>
                  <a:schemeClr val="bg1"/>
                </a:solidFill>
              </a:rPr>
              <a:t>Make sure I am ready for the return of Jesus to earth!</a:t>
            </a:r>
          </a:p>
        </p:txBody>
      </p:sp>
    </p:spTree>
    <p:extLst>
      <p:ext uri="{BB962C8B-B14F-4D97-AF65-F5344CB8AC3E}">
        <p14:creationId xmlns:p14="http://schemas.microsoft.com/office/powerpoint/2010/main" val="3946691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2023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2023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312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15305</TotalTime>
  <Words>689</Words>
  <Application>Microsoft Office PowerPoint</Application>
  <PresentationFormat>Widescreen</PresentationFormat>
  <Paragraphs>67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The Mystery of Jesus Coming  to Earth</vt:lpstr>
      <vt:lpstr>Mystery of Jesus Coming to Earth</vt:lpstr>
      <vt:lpstr>1. Phil. 2:5-8 Jesus Became Man</vt:lpstr>
      <vt:lpstr>2. 1 Tim. 3:16 Jesus Became Flesh</vt:lpstr>
      <vt:lpstr>3. Heb. 4:15 Jesus was Tempted</vt:lpstr>
      <vt:lpstr>4. Heb. 2:17-18 Jesus Suffered for Me</vt:lpstr>
      <vt:lpstr>4. Heb. 2:17-18 Jesus Suffered for Me</vt:lpstr>
      <vt:lpstr>Mystery of Jesus Coming to Earth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171</cp:revision>
  <dcterms:created xsi:type="dcterms:W3CDTF">2020-03-28T20:11:58Z</dcterms:created>
  <dcterms:modified xsi:type="dcterms:W3CDTF">2023-06-25T01:31:44Z</dcterms:modified>
</cp:coreProperties>
</file>