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296" r:id="rId11"/>
    <p:sldId id="288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Saul – from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Humble to Horrible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1 Samuel 9ff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8:7 – people are not rejecting you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8:11-18 – be careful what you wish for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11:13 – give credit where credit is due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13:11-13 – don’t attempt to pass the blame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15:7-9 – partial obedience ≠ full obedience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15:22 – to obey better </a:t>
            </a:r>
            <a:r>
              <a:rPr lang="en-US" sz="4800">
                <a:solidFill>
                  <a:schemeClr val="bg1"/>
                </a:solidFill>
              </a:rPr>
              <a:t>than sacrifices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15:24-26 – we must pay for our actions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– Matthew 20 with Bill Boyd and Justin Reed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©2016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Setting the scene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Period of Judges – cycle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Samuel, last Judge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Prayed for, Hannah – 1 Samuel 1:11, 17-18, 20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Apprenticed to Eli – 1:28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Called by God to be a Prophet – 3:10-11</a:t>
            </a:r>
          </a:p>
          <a:p>
            <a:pPr lvl="1"/>
            <a:r>
              <a:rPr lang="en-US" sz="3800" b="1" u="sng" dirty="0">
                <a:solidFill>
                  <a:schemeClr val="bg1"/>
                </a:solidFill>
              </a:rPr>
              <a:t>People</a:t>
            </a:r>
            <a:r>
              <a:rPr lang="en-US" sz="3800" dirty="0">
                <a:solidFill>
                  <a:schemeClr val="bg1"/>
                </a:solidFill>
              </a:rPr>
              <a:t> want a </a:t>
            </a:r>
            <a:r>
              <a:rPr lang="en-US" sz="3800" b="1" u="sng" dirty="0">
                <a:solidFill>
                  <a:schemeClr val="bg1"/>
                </a:solidFill>
              </a:rPr>
              <a:t>King!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Saul Enters – 1 Samuel 9:2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Appearance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Lost his donkeys, 9:3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Not an accident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Go to the Seer, 9:6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God identifies Saul as the one – 9:17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Saul is humble, 9:21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Treated as royalty – 9:24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Anointed [10:1] &amp; Appointed [10:17-25]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Saul Destroys the Ammonites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Hears of it, 11:4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 is with Saul, 11:6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Confidence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Hebrews 13:5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Example – 11:7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Fear covers the people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Saul is attempting to lead in a God fearing manner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Don’t be too quick to assume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Jumping to conclusions is a poor form of exercise.”</a:t>
            </a:r>
          </a:p>
          <a:p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4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Saul Destroys the Ammonites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Prepares the army, 11:8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Israel = 300,000 men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Nashville = 654,610 (half = 327,305)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Judah = 30,000 men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Lebanon = 30,262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Promised deliverance, 11:9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Provokes gladness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Great news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Confident feeling that you are going to win before start</a:t>
            </a:r>
          </a:p>
        </p:txBody>
      </p:sp>
    </p:spTree>
    <p:extLst>
      <p:ext uri="{BB962C8B-B14F-4D97-AF65-F5344CB8AC3E}">
        <p14:creationId xmlns:p14="http://schemas.microsoft.com/office/powerpoint/2010/main" val="281215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Saul Destroys the Ammonites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attack, 11:11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Slew the Ammonites in the heat of the day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This would catch the army off guard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Other people drastically scattered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Aftermath, 11:12-15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People question to Samuel, 12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Saul points glory to God, 13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Samuel goes to leave, 14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Saul officially made king, 15</a:t>
            </a:r>
          </a:p>
        </p:txBody>
      </p:sp>
    </p:spTree>
    <p:extLst>
      <p:ext uri="{BB962C8B-B14F-4D97-AF65-F5344CB8AC3E}">
        <p14:creationId xmlns:p14="http://schemas.microsoft.com/office/powerpoint/2010/main" val="23318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Saul Grows Impatient, 13:1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Philistines move in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Saul’s army, 13:2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3,000 Israel (Belle Meade, TN = 3,017)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Jonathan’s group slew some Philistines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Philistine army, 13:5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30,000 chariots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6,000 horsemen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Innumerable people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People hide themselves, 13:6</a:t>
            </a:r>
          </a:p>
        </p:txBody>
      </p:sp>
    </p:spTree>
    <p:extLst>
      <p:ext uri="{BB962C8B-B14F-4D97-AF65-F5344CB8AC3E}">
        <p14:creationId xmlns:p14="http://schemas.microsoft.com/office/powerpoint/2010/main" val="143857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Saul Grows Impatient, 13:1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Saul – Wait!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Told to wait 7 days per Samuel, 13:8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Samuel doesn’t come, people worry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Saul thinks he knows best, 13:9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Samuel appears as Saul is finishing, 13:10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Saul greets not thinking anything is wrong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Arrogant Saul shifts the blame, 13:11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 is not pleased; kingdom not to last, 13:14-15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People have dropped to only 600 (Eagleville)</a:t>
            </a:r>
          </a:p>
        </p:txBody>
      </p:sp>
    </p:spTree>
    <p:extLst>
      <p:ext uri="{BB962C8B-B14F-4D97-AF65-F5344CB8AC3E}">
        <p14:creationId xmlns:p14="http://schemas.microsoft.com/office/powerpoint/2010/main" val="84405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Saul Grows Impatient, 13:1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Saul disobeys, again.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Given clear instructions, 15:3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Partial obedience, 13:7-9, ≠ full obedience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Samuel confronts Saul, 15:14-22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Key verse = 22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Sorrowful, yet must face consequences, 15:24-26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Samuel does what Saul should have done, 15:33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No more visits from Samuel, 15:35</a:t>
            </a:r>
          </a:p>
          <a:p>
            <a:r>
              <a:rPr lang="en-US" sz="4600" dirty="0">
                <a:solidFill>
                  <a:schemeClr val="bg1"/>
                </a:solidFill>
              </a:rPr>
              <a:t>Saul dies, </a:t>
            </a:r>
            <a:r>
              <a:rPr lang="en-US" sz="4600" dirty="0" err="1">
                <a:solidFill>
                  <a:schemeClr val="bg1"/>
                </a:solidFill>
              </a:rPr>
              <a:t>ch.</a:t>
            </a:r>
            <a:r>
              <a:rPr lang="en-US" sz="4600" dirty="0">
                <a:solidFill>
                  <a:schemeClr val="bg1"/>
                </a:solidFill>
              </a:rPr>
              <a:t> 31, by the Amalekites!</a:t>
            </a:r>
          </a:p>
        </p:txBody>
      </p:sp>
    </p:spTree>
    <p:extLst>
      <p:ext uri="{BB962C8B-B14F-4D97-AF65-F5344CB8AC3E}">
        <p14:creationId xmlns:p14="http://schemas.microsoft.com/office/powerpoint/2010/main" val="191976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11055</TotalTime>
  <Words>582</Words>
  <Application>Microsoft Office PowerPoint</Application>
  <PresentationFormat>Widescreen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Saul – from  Humble to Horrible</vt:lpstr>
      <vt:lpstr>Setting the scene</vt:lpstr>
      <vt:lpstr>1. Saul Enters – 1 Samuel 9:2</vt:lpstr>
      <vt:lpstr>2. Saul Destroys the Ammonites</vt:lpstr>
      <vt:lpstr>2. Saul Destroys the Ammonites</vt:lpstr>
      <vt:lpstr>2. Saul Destroys the Ammonites</vt:lpstr>
      <vt:lpstr>3. Saul Grows Impatient, 13:1</vt:lpstr>
      <vt:lpstr>3. Saul Grows Impatient, 13:1</vt:lpstr>
      <vt:lpstr>3. Saul Grows Impatient, 13:1</vt:lpstr>
      <vt:lpstr>Lessons Learned</vt:lpstr>
      <vt:lpstr>Next Scheduled Study: Thursday 6:30pm – Matthew 20 with Bill Boyd and Justin Reed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85</cp:revision>
  <dcterms:created xsi:type="dcterms:W3CDTF">2020-03-28T20:11:58Z</dcterms:created>
  <dcterms:modified xsi:type="dcterms:W3CDTF">2020-07-14T19:33:11Z</dcterms:modified>
</cp:coreProperties>
</file>