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546" r:id="rId4"/>
    <p:sldId id="547" r:id="rId5"/>
    <p:sldId id="548" r:id="rId6"/>
    <p:sldId id="549" r:id="rId7"/>
    <p:sldId id="542" r:id="rId8"/>
    <p:sldId id="53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011950-3D89-4E59-8B73-E19A93FB32E3}" v="1510" dt="2021-09-17T20:29:20.439"/>
    <p1510:client id="{96C32D83-7FEE-43F6-A0BD-07BAE302A4C0}" v="1898" dt="2021-09-17T20:45:53.3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stin D. Reed" userId="c6a793dc6dee29d5" providerId="LiveId" clId="{96C32D83-7FEE-43F6-A0BD-07BAE302A4C0}"/>
    <pc:docChg chg="custSel addSld delSld modSld">
      <pc:chgData name="Justin D. Reed" userId="c6a793dc6dee29d5" providerId="LiveId" clId="{96C32D83-7FEE-43F6-A0BD-07BAE302A4C0}" dt="2021-09-17T20:45:53.301" v="1993" actId="20577"/>
      <pc:docMkLst>
        <pc:docMk/>
      </pc:docMkLst>
      <pc:sldChg chg="modSp">
        <pc:chgData name="Justin D. Reed" userId="c6a793dc6dee29d5" providerId="LiveId" clId="{96C32D83-7FEE-43F6-A0BD-07BAE302A4C0}" dt="2021-09-17T20:32:16.701" v="0" actId="14826"/>
        <pc:sldMkLst>
          <pc:docMk/>
          <pc:sldMk cId="3061026221" sldId="256"/>
        </pc:sldMkLst>
        <pc:picChg chg="mod">
          <ac:chgData name="Justin D. Reed" userId="c6a793dc6dee29d5" providerId="LiveId" clId="{96C32D83-7FEE-43F6-A0BD-07BAE302A4C0}" dt="2021-09-17T20:32:16.701" v="0" actId="14826"/>
          <ac:picMkLst>
            <pc:docMk/>
            <pc:sldMk cId="3061026221" sldId="256"/>
            <ac:picMk id="9" creationId="{2940B724-F9F8-4C35-9900-C757B44B7F60}"/>
          </ac:picMkLst>
        </pc:picChg>
      </pc:sldChg>
      <pc:sldChg chg="modSp mod modAnim">
        <pc:chgData name="Justin D. Reed" userId="c6a793dc6dee29d5" providerId="LiveId" clId="{96C32D83-7FEE-43F6-A0BD-07BAE302A4C0}" dt="2021-09-17T20:35:41.551" v="412" actId="20577"/>
        <pc:sldMkLst>
          <pc:docMk/>
          <pc:sldMk cId="1141339206" sldId="257"/>
        </pc:sldMkLst>
        <pc:spChg chg="mod">
          <ac:chgData name="Justin D. Reed" userId="c6a793dc6dee29d5" providerId="LiveId" clId="{96C32D83-7FEE-43F6-A0BD-07BAE302A4C0}" dt="2021-09-17T20:33:21.129" v="16" actId="20577"/>
          <ac:spMkLst>
            <pc:docMk/>
            <pc:sldMk cId="1141339206" sldId="257"/>
            <ac:spMk id="2" creationId="{3F137064-C405-4669-B17F-DE9821AB6EF6}"/>
          </ac:spMkLst>
        </pc:spChg>
        <pc:spChg chg="mod">
          <ac:chgData name="Justin D. Reed" userId="c6a793dc6dee29d5" providerId="LiveId" clId="{96C32D83-7FEE-43F6-A0BD-07BAE302A4C0}" dt="2021-09-17T20:35:41.551" v="412" actId="20577"/>
          <ac:spMkLst>
            <pc:docMk/>
            <pc:sldMk cId="1141339206" sldId="257"/>
            <ac:spMk id="3" creationId="{A9E165BB-F099-4517-BC5D-F6888EC3E787}"/>
          </ac:spMkLst>
        </pc:spChg>
      </pc:sldChg>
      <pc:sldChg chg="modSp mod">
        <pc:chgData name="Justin D. Reed" userId="c6a793dc6dee29d5" providerId="LiveId" clId="{96C32D83-7FEE-43F6-A0BD-07BAE302A4C0}" dt="2021-09-17T20:33:02.452" v="7" actId="20577"/>
        <pc:sldMkLst>
          <pc:docMk/>
          <pc:sldMk cId="2876965851" sldId="536"/>
        </pc:sldMkLst>
        <pc:spChg chg="mod">
          <ac:chgData name="Justin D. Reed" userId="c6a793dc6dee29d5" providerId="LiveId" clId="{96C32D83-7FEE-43F6-A0BD-07BAE302A4C0}" dt="2021-09-17T20:33:02.452" v="7" actId="20577"/>
          <ac:spMkLst>
            <pc:docMk/>
            <pc:sldMk cId="2876965851" sldId="536"/>
            <ac:spMk id="4" creationId="{E5D7EE40-CFB1-411B-B9A5-3D4A940C3B0F}"/>
          </ac:spMkLst>
        </pc:spChg>
      </pc:sldChg>
      <pc:sldChg chg="del">
        <pc:chgData name="Justin D. Reed" userId="c6a793dc6dee29d5" providerId="LiveId" clId="{96C32D83-7FEE-43F6-A0BD-07BAE302A4C0}" dt="2021-09-17T20:32:52.539" v="4" actId="47"/>
        <pc:sldMkLst>
          <pc:docMk/>
          <pc:sldMk cId="2399479964" sldId="537"/>
        </pc:sldMkLst>
      </pc:sldChg>
      <pc:sldChg chg="modSp mod modAnim">
        <pc:chgData name="Justin D. Reed" userId="c6a793dc6dee29d5" providerId="LiveId" clId="{96C32D83-7FEE-43F6-A0BD-07BAE302A4C0}" dt="2021-09-17T20:45:53.301" v="1993" actId="20577"/>
        <pc:sldMkLst>
          <pc:docMk/>
          <pc:sldMk cId="2514974744" sldId="542"/>
        </pc:sldMkLst>
        <pc:spChg chg="mod">
          <ac:chgData name="Justin D. Reed" userId="c6a793dc6dee29d5" providerId="LiveId" clId="{96C32D83-7FEE-43F6-A0BD-07BAE302A4C0}" dt="2021-09-17T20:44:32.675" v="1622" actId="20577"/>
          <ac:spMkLst>
            <pc:docMk/>
            <pc:sldMk cId="2514974744" sldId="542"/>
            <ac:spMk id="2" creationId="{3F137064-C405-4669-B17F-DE9821AB6EF6}"/>
          </ac:spMkLst>
        </pc:spChg>
        <pc:spChg chg="mod">
          <ac:chgData name="Justin D. Reed" userId="c6a793dc6dee29d5" providerId="LiveId" clId="{96C32D83-7FEE-43F6-A0BD-07BAE302A4C0}" dt="2021-09-17T20:45:53.301" v="1993" actId="20577"/>
          <ac:spMkLst>
            <pc:docMk/>
            <pc:sldMk cId="2514974744" sldId="542"/>
            <ac:spMk id="3" creationId="{A9E165BB-F099-4517-BC5D-F6888EC3E787}"/>
          </ac:spMkLst>
        </pc:spChg>
      </pc:sldChg>
      <pc:sldChg chg="del">
        <pc:chgData name="Justin D. Reed" userId="c6a793dc6dee29d5" providerId="LiveId" clId="{96C32D83-7FEE-43F6-A0BD-07BAE302A4C0}" dt="2021-09-17T20:32:51.508" v="2" actId="47"/>
        <pc:sldMkLst>
          <pc:docMk/>
          <pc:sldMk cId="1151198024" sldId="543"/>
        </pc:sldMkLst>
      </pc:sldChg>
      <pc:sldChg chg="del">
        <pc:chgData name="Justin D. Reed" userId="c6a793dc6dee29d5" providerId="LiveId" clId="{96C32D83-7FEE-43F6-A0BD-07BAE302A4C0}" dt="2021-09-17T20:32:50.428" v="1" actId="47"/>
        <pc:sldMkLst>
          <pc:docMk/>
          <pc:sldMk cId="3565016383" sldId="544"/>
        </pc:sldMkLst>
      </pc:sldChg>
      <pc:sldChg chg="del">
        <pc:chgData name="Justin D. Reed" userId="c6a793dc6dee29d5" providerId="LiveId" clId="{96C32D83-7FEE-43F6-A0BD-07BAE302A4C0}" dt="2021-09-17T20:32:51.945" v="3" actId="47"/>
        <pc:sldMkLst>
          <pc:docMk/>
          <pc:sldMk cId="2495123914" sldId="545"/>
        </pc:sldMkLst>
      </pc:sldChg>
      <pc:sldChg chg="modSp mod modAnim">
        <pc:chgData name="Justin D. Reed" userId="c6a793dc6dee29d5" providerId="LiveId" clId="{96C32D83-7FEE-43F6-A0BD-07BAE302A4C0}" dt="2021-09-17T20:39:36.454" v="849" actId="20577"/>
        <pc:sldMkLst>
          <pc:docMk/>
          <pc:sldMk cId="2171283581" sldId="546"/>
        </pc:sldMkLst>
        <pc:spChg chg="mod">
          <ac:chgData name="Justin D. Reed" userId="c6a793dc6dee29d5" providerId="LiveId" clId="{96C32D83-7FEE-43F6-A0BD-07BAE302A4C0}" dt="2021-09-17T20:35:52.607" v="442" actId="20577"/>
          <ac:spMkLst>
            <pc:docMk/>
            <pc:sldMk cId="2171283581" sldId="546"/>
            <ac:spMk id="2" creationId="{3F137064-C405-4669-B17F-DE9821AB6EF6}"/>
          </ac:spMkLst>
        </pc:spChg>
        <pc:spChg chg="mod">
          <ac:chgData name="Justin D. Reed" userId="c6a793dc6dee29d5" providerId="LiveId" clId="{96C32D83-7FEE-43F6-A0BD-07BAE302A4C0}" dt="2021-09-17T20:39:36.454" v="849" actId="20577"/>
          <ac:spMkLst>
            <pc:docMk/>
            <pc:sldMk cId="2171283581" sldId="546"/>
            <ac:spMk id="3" creationId="{A9E165BB-F099-4517-BC5D-F6888EC3E787}"/>
          </ac:spMkLst>
        </pc:spChg>
      </pc:sldChg>
      <pc:sldChg chg="modSp add modAnim">
        <pc:chgData name="Justin D. Reed" userId="c6a793dc6dee29d5" providerId="LiveId" clId="{96C32D83-7FEE-43F6-A0BD-07BAE302A4C0}" dt="2021-09-17T20:41:41.168" v="1156" actId="313"/>
        <pc:sldMkLst>
          <pc:docMk/>
          <pc:sldMk cId="346380545" sldId="547"/>
        </pc:sldMkLst>
        <pc:spChg chg="mod">
          <ac:chgData name="Justin D. Reed" userId="c6a793dc6dee29d5" providerId="LiveId" clId="{96C32D83-7FEE-43F6-A0BD-07BAE302A4C0}" dt="2021-09-17T20:41:41.168" v="1156" actId="313"/>
          <ac:spMkLst>
            <pc:docMk/>
            <pc:sldMk cId="346380545" sldId="547"/>
            <ac:spMk id="3" creationId="{A9E165BB-F099-4517-BC5D-F6888EC3E787}"/>
          </ac:spMkLst>
        </pc:spChg>
      </pc:sldChg>
      <pc:sldChg chg="del">
        <pc:chgData name="Justin D. Reed" userId="c6a793dc6dee29d5" providerId="LiveId" clId="{96C32D83-7FEE-43F6-A0BD-07BAE302A4C0}" dt="2021-09-17T20:32:54.671" v="5" actId="47"/>
        <pc:sldMkLst>
          <pc:docMk/>
          <pc:sldMk cId="1339813140" sldId="547"/>
        </pc:sldMkLst>
      </pc:sldChg>
      <pc:sldChg chg="modSp add mod modAnim">
        <pc:chgData name="Justin D. Reed" userId="c6a793dc6dee29d5" providerId="LiveId" clId="{96C32D83-7FEE-43F6-A0BD-07BAE302A4C0}" dt="2021-09-17T20:42:53.875" v="1358" actId="20577"/>
        <pc:sldMkLst>
          <pc:docMk/>
          <pc:sldMk cId="1419201296" sldId="548"/>
        </pc:sldMkLst>
        <pc:spChg chg="mod">
          <ac:chgData name="Justin D. Reed" userId="c6a793dc6dee29d5" providerId="LiveId" clId="{96C32D83-7FEE-43F6-A0BD-07BAE302A4C0}" dt="2021-09-17T20:42:00.673" v="1176" actId="20577"/>
          <ac:spMkLst>
            <pc:docMk/>
            <pc:sldMk cId="1419201296" sldId="548"/>
            <ac:spMk id="2" creationId="{3F137064-C405-4669-B17F-DE9821AB6EF6}"/>
          </ac:spMkLst>
        </pc:spChg>
        <pc:spChg chg="mod">
          <ac:chgData name="Justin D. Reed" userId="c6a793dc6dee29d5" providerId="LiveId" clId="{96C32D83-7FEE-43F6-A0BD-07BAE302A4C0}" dt="2021-09-17T20:42:53.875" v="1358" actId="20577"/>
          <ac:spMkLst>
            <pc:docMk/>
            <pc:sldMk cId="1419201296" sldId="548"/>
            <ac:spMk id="3" creationId="{A9E165BB-F099-4517-BC5D-F6888EC3E787}"/>
          </ac:spMkLst>
        </pc:spChg>
      </pc:sldChg>
      <pc:sldChg chg="modSp add mod modAnim">
        <pc:chgData name="Justin D. Reed" userId="c6a793dc6dee29d5" providerId="LiveId" clId="{96C32D83-7FEE-43F6-A0BD-07BAE302A4C0}" dt="2021-09-17T20:44:24.371" v="1615"/>
        <pc:sldMkLst>
          <pc:docMk/>
          <pc:sldMk cId="186335228" sldId="549"/>
        </pc:sldMkLst>
        <pc:spChg chg="mod">
          <ac:chgData name="Justin D. Reed" userId="c6a793dc6dee29d5" providerId="LiveId" clId="{96C32D83-7FEE-43F6-A0BD-07BAE302A4C0}" dt="2021-09-17T20:43:03.550" v="1381" actId="20577"/>
          <ac:spMkLst>
            <pc:docMk/>
            <pc:sldMk cId="186335228" sldId="549"/>
            <ac:spMk id="2" creationId="{3F137064-C405-4669-B17F-DE9821AB6EF6}"/>
          </ac:spMkLst>
        </pc:spChg>
        <pc:spChg chg="mod">
          <ac:chgData name="Justin D. Reed" userId="c6a793dc6dee29d5" providerId="LiveId" clId="{96C32D83-7FEE-43F6-A0BD-07BAE302A4C0}" dt="2021-09-17T20:44:17.626" v="1614" actId="20577"/>
          <ac:spMkLst>
            <pc:docMk/>
            <pc:sldMk cId="186335228" sldId="549"/>
            <ac:spMk id="3" creationId="{A9E165BB-F099-4517-BC5D-F6888EC3E78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2940B724-F9F8-4C35-9900-C757B44B7F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4384" y="-755461"/>
            <a:ext cx="9983230" cy="8368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Praying – An Act of Worship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Prayer has often been called the Christian’s greatest weapon – it is a direct line of contact with our Heavenly Father! How sad many Christians do not take advantage of this!</a:t>
            </a:r>
          </a:p>
          <a:p>
            <a:r>
              <a:rPr lang="en-US" sz="5000" dirty="0">
                <a:solidFill>
                  <a:schemeClr val="bg1"/>
                </a:solidFill>
              </a:rPr>
              <a:t>Continuing to look at acts of worship with the goal of increasing our prayers and boosting confidence in what we are doing.</a:t>
            </a:r>
          </a:p>
          <a:p>
            <a:r>
              <a:rPr lang="en-US" sz="5000" dirty="0">
                <a:solidFill>
                  <a:schemeClr val="bg1"/>
                </a:solidFill>
              </a:rPr>
              <a:t>Prayer: the way we talk to God!</a:t>
            </a:r>
          </a:p>
        </p:txBody>
      </p:sp>
    </p:spTree>
    <p:extLst>
      <p:ext uri="{BB962C8B-B14F-4D97-AF65-F5344CB8AC3E}">
        <p14:creationId xmlns:p14="http://schemas.microsoft.com/office/powerpoint/2010/main" val="1141339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Biblical Examples of Prayer</a:t>
            </a:r>
            <a:endParaRPr lang="en-US" sz="6600" dirty="0">
              <a:solidFill>
                <a:schemeClr val="bg1"/>
              </a:solidFill>
              <a:latin typeface="Old English Text MT" panose="03040902040508030806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The Model Prayer: Matt. 6:9-13 ∥ Lk. 11:1-5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Model or template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9: addressing the recipient &amp; showing reverence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10: praying for spiritual life (Kingdom </a:t>
            </a:r>
            <a:r>
              <a:rPr lang="en-US" sz="4200" dirty="0" err="1">
                <a:solidFill>
                  <a:schemeClr val="bg1"/>
                </a:solidFill>
              </a:rPr>
              <a:t>est’d</a:t>
            </a:r>
            <a:r>
              <a:rPr lang="en-US" sz="4200" dirty="0">
                <a:solidFill>
                  <a:schemeClr val="bg1"/>
                </a:solidFill>
              </a:rPr>
              <a:t> in Ac. 2) &amp; asking things in alignment with God’s Will 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11: asking about physical needs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12: petition for forgiveness of trespasses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13: praying for deliverance from evil; ends in praise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“Amen” – let it be so</a:t>
            </a:r>
          </a:p>
        </p:txBody>
      </p:sp>
    </p:spTree>
    <p:extLst>
      <p:ext uri="{BB962C8B-B14F-4D97-AF65-F5344CB8AC3E}">
        <p14:creationId xmlns:p14="http://schemas.microsoft.com/office/powerpoint/2010/main" val="2171283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Biblical Examples of Prayer</a:t>
            </a:r>
            <a:endParaRPr lang="en-US" sz="6600" dirty="0">
              <a:solidFill>
                <a:schemeClr val="bg1"/>
              </a:solidFill>
              <a:latin typeface="Old English Text MT" panose="03040902040508030806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John 14:13: ask in the Name of Jesus</a:t>
            </a:r>
          </a:p>
          <a:p>
            <a:r>
              <a:rPr lang="en-US" sz="5000" dirty="0">
                <a:solidFill>
                  <a:schemeClr val="bg1"/>
                </a:solidFill>
              </a:rPr>
              <a:t>John 17: the true Lord’s Prayer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Prays for Himself, v. 1-5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Prays for Apostles, v. 6-19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Prays for all believers, v. 20-26</a:t>
            </a:r>
          </a:p>
          <a:p>
            <a:r>
              <a:rPr lang="en-US" sz="5000" dirty="0">
                <a:solidFill>
                  <a:schemeClr val="bg1"/>
                </a:solidFill>
              </a:rPr>
              <a:t>Nothing wrong with praying for the same thing; Jesus did it!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Mt. 26:36-44 | Mt. 6:7 avoid </a:t>
            </a:r>
            <a:r>
              <a:rPr lang="en-US" sz="4600" u="sng" dirty="0">
                <a:solidFill>
                  <a:schemeClr val="bg1"/>
                </a:solidFill>
              </a:rPr>
              <a:t>vain</a:t>
            </a:r>
            <a:r>
              <a:rPr lang="en-US" sz="4600" dirty="0">
                <a:solidFill>
                  <a:schemeClr val="bg1"/>
                </a:solidFill>
              </a:rPr>
              <a:t> </a:t>
            </a:r>
            <a:r>
              <a:rPr lang="en-US" sz="4600" dirty="0" err="1">
                <a:solidFill>
                  <a:schemeClr val="bg1"/>
                </a:solidFill>
              </a:rPr>
              <a:t>repititions</a:t>
            </a:r>
            <a:endParaRPr lang="en-US" sz="4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80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Why Do We Pray?</a:t>
            </a:r>
            <a:endParaRPr lang="en-US" sz="6600" dirty="0">
              <a:solidFill>
                <a:schemeClr val="bg1"/>
              </a:solidFill>
              <a:latin typeface="Old English Text MT" panose="03040902040508030806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He answers our prayers, 1 Peter 3:12</a:t>
            </a:r>
          </a:p>
          <a:p>
            <a:r>
              <a:rPr lang="en-US" sz="5000" dirty="0">
                <a:solidFill>
                  <a:schemeClr val="bg1"/>
                </a:solidFill>
              </a:rPr>
              <a:t>It is a way to acknowledge our trust in Him, Proverbs 3:5-6</a:t>
            </a:r>
          </a:p>
          <a:p>
            <a:r>
              <a:rPr lang="en-US" sz="5000" dirty="0">
                <a:solidFill>
                  <a:schemeClr val="bg1"/>
                </a:solidFill>
              </a:rPr>
              <a:t>If we ask, it will be given to us, Mt. 7:7</a:t>
            </a:r>
          </a:p>
          <a:p>
            <a:r>
              <a:rPr lang="en-US" sz="5000" dirty="0">
                <a:solidFill>
                  <a:schemeClr val="bg1"/>
                </a:solidFill>
              </a:rPr>
              <a:t>God knows how to answer, Mt. 7:8-11</a:t>
            </a:r>
            <a:endParaRPr lang="en-US" sz="4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201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How Are We to Pray?</a:t>
            </a:r>
            <a:endParaRPr lang="en-US" sz="6600" dirty="0">
              <a:solidFill>
                <a:schemeClr val="bg1"/>
              </a:solidFill>
              <a:latin typeface="Old English Text MT" panose="03040902040508030806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According to God’s Will, 1 John 5:14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His ways are better than our ways, Isaiah 55:8-9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His Will is always what is best for us!</a:t>
            </a:r>
          </a:p>
          <a:p>
            <a:r>
              <a:rPr lang="en-US" sz="5000" dirty="0">
                <a:solidFill>
                  <a:schemeClr val="bg1"/>
                </a:solidFill>
              </a:rPr>
              <a:t>Jesus is our mediator, 1 Tim. 2:5; Eph. 5:20</a:t>
            </a:r>
          </a:p>
          <a:p>
            <a:r>
              <a:rPr lang="en-US" sz="5000" dirty="0">
                <a:solidFill>
                  <a:schemeClr val="bg1"/>
                </a:solidFill>
              </a:rPr>
              <a:t>Must ask in His Will, Luke 22:42</a:t>
            </a:r>
          </a:p>
        </p:txBody>
      </p:sp>
    </p:spTree>
    <p:extLst>
      <p:ext uri="{BB962C8B-B14F-4D97-AF65-F5344CB8AC3E}">
        <p14:creationId xmlns:p14="http://schemas.microsoft.com/office/powerpoint/2010/main" val="186335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Praying</a:t>
            </a:r>
            <a:endParaRPr lang="en-US" sz="6600" dirty="0">
              <a:solidFill>
                <a:schemeClr val="bg1"/>
              </a:solidFill>
              <a:cs typeface="Lucida Sans Unicode" panose="020B06020305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We are to be frequently in prayer, 1 Thess. 5:16. This is not a 24-hour-a-day prayer, but we should never quit praying.</a:t>
            </a:r>
          </a:p>
          <a:p>
            <a:r>
              <a:rPr lang="en-US" sz="5000" dirty="0">
                <a:solidFill>
                  <a:schemeClr val="bg1"/>
                </a:solidFill>
              </a:rPr>
              <a:t>All the heroes if the Bible had a regular prayer life. David prayed morning, noon, and evening – Ps. 55:17 – and he knew God would hear his prayers.</a:t>
            </a:r>
          </a:p>
          <a:p>
            <a:r>
              <a:rPr lang="en-US" sz="5000" dirty="0">
                <a:solidFill>
                  <a:schemeClr val="bg1"/>
                </a:solidFill>
              </a:rPr>
              <a:t>We can have the </a:t>
            </a:r>
            <a:r>
              <a:rPr lang="en-US" sz="5000">
                <a:solidFill>
                  <a:schemeClr val="bg1"/>
                </a:solidFill>
              </a:rPr>
              <a:t>same confidence, too!</a:t>
            </a:r>
            <a:endParaRPr lang="en-US" sz="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974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86562"/>
            <a:ext cx="10515600" cy="7138206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Sermon © 2021 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 2021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thejustinreedshow.com/bibleresources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justinreedbible.com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182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Title card created by Justin D. Reed.</a:t>
            </a:r>
          </a:p>
        </p:txBody>
      </p:sp>
    </p:spTree>
    <p:extLst>
      <p:ext uri="{BB962C8B-B14F-4D97-AF65-F5344CB8AC3E}">
        <p14:creationId xmlns:p14="http://schemas.microsoft.com/office/powerpoint/2010/main" val="2876965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17310</TotalTime>
  <Words>457</Words>
  <Application>Microsoft Office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Old English Text MT</vt:lpstr>
      <vt:lpstr>Office Theme</vt:lpstr>
      <vt:lpstr>PowerPoint Presentation</vt:lpstr>
      <vt:lpstr>Praying – An Act of Worship </vt:lpstr>
      <vt:lpstr>1. Biblical Examples of Prayer</vt:lpstr>
      <vt:lpstr>1. Biblical Examples of Prayer</vt:lpstr>
      <vt:lpstr>2. Why Do We Pray?</vt:lpstr>
      <vt:lpstr>3. How Are We to Pray?</vt:lpstr>
      <vt:lpstr>Praying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232</cp:revision>
  <dcterms:created xsi:type="dcterms:W3CDTF">2020-03-28T20:11:58Z</dcterms:created>
  <dcterms:modified xsi:type="dcterms:W3CDTF">2021-09-17T20:45:55Z</dcterms:modified>
</cp:coreProperties>
</file>