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4" y="654948"/>
            <a:ext cx="9461450" cy="1550505"/>
          </a:xfrm>
        </p:spPr>
        <p:txBody>
          <a:bodyPr>
            <a:normAutofit/>
          </a:bodyPr>
          <a:lstStyle/>
          <a:p>
            <a:r>
              <a:rPr lang="en-US" dirty="0"/>
              <a:t>Planting &amp; Harvesting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4" y="5751443"/>
            <a:ext cx="6400800" cy="1106557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Tuesday Morning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Short Mountain Bible Camp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Justin D. Reed</a:t>
            </a:r>
          </a:p>
          <a:p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348" y="2204448"/>
            <a:ext cx="5499652" cy="4653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703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sow, you will reap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Hear – Romans 10:17</a:t>
            </a:r>
          </a:p>
          <a:p>
            <a:r>
              <a:rPr lang="en-US" dirty="0">
                <a:solidFill>
                  <a:schemeClr val="tx1"/>
                </a:solidFill>
              </a:rPr>
              <a:t>Believe – John 8:24</a:t>
            </a:r>
          </a:p>
          <a:p>
            <a:r>
              <a:rPr lang="en-US" dirty="0">
                <a:solidFill>
                  <a:schemeClr val="tx1"/>
                </a:solidFill>
              </a:rPr>
              <a:t>Repent – Luke 13:3, 5</a:t>
            </a:r>
          </a:p>
          <a:p>
            <a:r>
              <a:rPr lang="en-US" dirty="0">
                <a:solidFill>
                  <a:schemeClr val="tx1"/>
                </a:solidFill>
              </a:rPr>
              <a:t>Confess – Matthew 10:32-33</a:t>
            </a:r>
          </a:p>
          <a:p>
            <a:r>
              <a:rPr lang="en-US" dirty="0">
                <a:solidFill>
                  <a:schemeClr val="tx1"/>
                </a:solidFill>
              </a:rPr>
              <a:t>Be Baptized – Acts 22:16</a:t>
            </a:r>
          </a:p>
          <a:p>
            <a:r>
              <a:rPr lang="en-US" dirty="0">
                <a:solidFill>
                  <a:schemeClr val="tx1"/>
                </a:solidFill>
              </a:rPr>
              <a:t>Remain Faithful – Revelation 2:10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4498" y="5421652"/>
            <a:ext cx="1697502" cy="1436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064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Galatians 6:7-9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chemeClr val="tx1"/>
                </a:solidFill>
              </a:rPr>
              <a:t>Plant (verb) – place [a seed] in the ground so that it can grow; place or fix in a specific position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Harvest (verb) – gather [a crop] as a harvest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4498" y="5421652"/>
            <a:ext cx="1697502" cy="1436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25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Not Deceived – Verse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God knows all!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Acts 15:8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Mark 2:8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John 4:15-19</a:t>
            </a:r>
          </a:p>
          <a:p>
            <a:r>
              <a:rPr lang="en-US" dirty="0">
                <a:solidFill>
                  <a:schemeClr val="tx1"/>
                </a:solidFill>
              </a:rPr>
              <a:t>People try to mock God today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Lying to Him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Hypocrites</a:t>
            </a: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4498" y="5421652"/>
            <a:ext cx="1697502" cy="1436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70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get what you sow – verse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Flesh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Physical side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Galatians 5:19-21</a:t>
            </a:r>
          </a:p>
          <a:p>
            <a:r>
              <a:rPr lang="en-US" dirty="0">
                <a:solidFill>
                  <a:schemeClr val="tx1"/>
                </a:solidFill>
              </a:rPr>
              <a:t>Spiritual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Eternal side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Galatians 5:22-23</a:t>
            </a:r>
          </a:p>
          <a:p>
            <a:r>
              <a:rPr lang="en-US" dirty="0">
                <a:solidFill>
                  <a:schemeClr val="tx1"/>
                </a:solidFill>
              </a:rPr>
              <a:t>Galatians 5:24-26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4498" y="5421652"/>
            <a:ext cx="1697502" cy="1436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34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get what you sow – verse 8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4498" y="5421652"/>
            <a:ext cx="1697502" cy="1436348"/>
          </a:xfrm>
          <a:prstGeom prst="rect">
            <a:avLst/>
          </a:prstGeom>
        </p:spPr>
      </p:pic>
      <p:pic>
        <p:nvPicPr>
          <p:cNvPr id="1026" name="Picture 2" descr="http://ap-pics.gotpoem.com/ap-pics/image/226/888.jpg?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412" y="708819"/>
            <a:ext cx="7024687" cy="3947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880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Grow Weary – verse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“Send the Light”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“Let us not grow weary in the work of love.”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“Heaven will surely be worth it all.”</a:t>
            </a:r>
          </a:p>
          <a:p>
            <a:r>
              <a:rPr lang="en-US" dirty="0">
                <a:solidFill>
                  <a:schemeClr val="tx1"/>
                </a:solidFill>
              </a:rPr>
              <a:t>Don’t get tired and give up!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Sir Winston Churchill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Matthew 14:23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4498" y="5421652"/>
            <a:ext cx="1697502" cy="1436348"/>
          </a:xfrm>
          <a:prstGeom prst="rect">
            <a:avLst/>
          </a:prstGeom>
        </p:spPr>
      </p:pic>
      <p:pic>
        <p:nvPicPr>
          <p:cNvPr id="2050" name="Picture 2" descr="https://encrypted-tbn0.gstatic.com/images?q=tbn:ANd9GcSYHAN3pMNSDZFQFB3yKs9XOobw32DlRa8-33NM_NKJMc4Vnhk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274" y="836610"/>
            <a:ext cx="2452223" cy="3022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662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grow weary – verse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II Thessalonians 3:13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Don’t become weary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Not for self-gratification</a:t>
            </a:r>
          </a:p>
          <a:p>
            <a:r>
              <a:rPr lang="en-US" dirty="0">
                <a:solidFill>
                  <a:schemeClr val="tx1"/>
                </a:solidFill>
              </a:rPr>
              <a:t>Keep going!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“Keep on the sunny side”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Colossians 3:2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4498" y="5421652"/>
            <a:ext cx="1697502" cy="1436348"/>
          </a:xfrm>
          <a:prstGeom prst="rect">
            <a:avLst/>
          </a:prstGeom>
        </p:spPr>
      </p:pic>
      <p:pic>
        <p:nvPicPr>
          <p:cNvPr id="3074" name="Picture 2" descr="http://images.bigcartel.com/product_images/92015030/sunny_side_small_flat.jpg?auto=format&amp;fit=max&amp;h=1000&amp;w=1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3874" y="795867"/>
            <a:ext cx="2627354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997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you sowing?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4498" y="5421652"/>
            <a:ext cx="1697502" cy="1436348"/>
          </a:xfrm>
          <a:prstGeom prst="rect">
            <a:avLst/>
          </a:prstGeom>
        </p:spPr>
      </p:pic>
      <p:pic>
        <p:nvPicPr>
          <p:cNvPr id="4098" name="Picture 2" descr="http://cdnpix.com/show/imgs/2558453b9ca7b2024d49a88e6e6de08a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044" y="685800"/>
            <a:ext cx="3614738" cy="361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760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4498" y="5421652"/>
            <a:ext cx="1697502" cy="1436348"/>
          </a:xfrm>
          <a:prstGeom prst="rect">
            <a:avLst/>
          </a:prstGeom>
        </p:spPr>
      </p:pic>
      <p:pic>
        <p:nvPicPr>
          <p:cNvPr id="5122" name="Picture 2" descr="https://upload.wikimedia.org/wikipedia/commons/f/f8/The_Ant_and_the_Grasshopper_-_Project_Gutenberg_etext_19994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965" y="-36626"/>
            <a:ext cx="7158355" cy="689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86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</TotalTime>
  <Words>211</Words>
  <Application>Microsoft Office PowerPoint</Application>
  <PresentationFormat>Widescreen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Slice</vt:lpstr>
      <vt:lpstr>Planting &amp; Harvesting</vt:lpstr>
      <vt:lpstr>Galatians 6:7-9</vt:lpstr>
      <vt:lpstr>Be Not Deceived – Verse 7</vt:lpstr>
      <vt:lpstr>You get what you sow – verse 8</vt:lpstr>
      <vt:lpstr>You get what you sow – verse 8</vt:lpstr>
      <vt:lpstr>Don’t Grow Weary – verse 9</vt:lpstr>
      <vt:lpstr>Don’t grow weary – verse 9</vt:lpstr>
      <vt:lpstr>What are you sowing?</vt:lpstr>
      <vt:lpstr>PowerPoint Presentation</vt:lpstr>
      <vt:lpstr>What you sow, you will reap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Planting &amp; Harvesting</dc:title>
  <dc:creator>Justin D. Reed</dc:creator>
  <cp:lastModifiedBy>Justin D. Reed</cp:lastModifiedBy>
  <cp:revision>4</cp:revision>
  <dcterms:created xsi:type="dcterms:W3CDTF">2016-07-04T16:55:36Z</dcterms:created>
  <dcterms:modified xsi:type="dcterms:W3CDTF">2016-07-04T17:27:19Z</dcterms:modified>
</cp:coreProperties>
</file>