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296" r:id="rId11"/>
    <p:sldId id="298" r:id="rId12"/>
    <p:sldId id="288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Paul and Silas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in Thessalonica,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Berea, and Athens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17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Although you/we may be small in number we can “turn the world upside down.”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must be like the Bereans and daily search the Scriptures to see what is true.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must be willing to defend the truth, even if it is with ‘important’ people. 1 Peter 3:15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Regardless of the past, we must repent of our sins and don’t go back into that sin.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must live each day in ready preparation for the Judgment Day. Are you?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Matthew 22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Paul and Silas in Acts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49 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16: Philippi &gt; Lydia &gt; Jailor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17: the Journey continues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 Thessalonica – Acts 17:1-9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in Thess. there is a synagogue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as his custom – Paul was frequently doing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illustrating the need for Christ to die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many Jews, some devout Greeks, chief women obeyed [beginning of congregation]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certain Jews believed not, angry, upset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few people “turned world upside down”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 Thessalonica – Acts 17:1-9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accused of preaching another king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troubled many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after they took Jason, they let them go</a:t>
            </a:r>
          </a:p>
          <a:p>
            <a:r>
              <a:rPr lang="en-US" sz="5000" i="1" dirty="0">
                <a:solidFill>
                  <a:schemeClr val="bg1"/>
                </a:solidFill>
              </a:rPr>
              <a:t>For further study: </a:t>
            </a:r>
            <a:br>
              <a:rPr lang="en-US" sz="5000" i="1" dirty="0">
                <a:solidFill>
                  <a:schemeClr val="bg1"/>
                </a:solidFill>
              </a:rPr>
            </a:br>
            <a:r>
              <a:rPr lang="en-US" sz="5000" i="1" dirty="0">
                <a:solidFill>
                  <a:schemeClr val="bg1"/>
                </a:solidFill>
              </a:rPr>
              <a:t>see 1 Thessalonians, 2 Thessalonians</a:t>
            </a:r>
          </a:p>
        </p:txBody>
      </p:sp>
    </p:spTree>
    <p:extLst>
      <p:ext uri="{BB962C8B-B14F-4D97-AF65-F5344CB8AC3E}">
        <p14:creationId xmlns:p14="http://schemas.microsoft.com/office/powerpoint/2010/main" val="410099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In Berea – Acts 17:10-15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 – immediately sent to Berea – synagogue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Bereans more noble. Why? Daily study!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many believed, not a few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angry Thess. Jews followed, stirred up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immediately send P&amp;S to the sea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heading towards Athens</a:t>
            </a:r>
          </a:p>
        </p:txBody>
      </p:sp>
    </p:spTree>
    <p:extLst>
      <p:ext uri="{BB962C8B-B14F-4D97-AF65-F5344CB8AC3E}">
        <p14:creationId xmlns:p14="http://schemas.microsoft.com/office/powerpoint/2010/main" val="8274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In Athens – Acts 17:16-21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 – Paul waits for Silas &amp; Timothy, the Spirit shows him the idolatry of Athens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daily disputed with those Jews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Paul accused of being a babbler for preaching the resurrection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Areopagus / Mars Hill / highest court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20-21 – want to hear Paul; want nothing new</a:t>
            </a:r>
          </a:p>
        </p:txBody>
      </p:sp>
    </p:spTree>
    <p:extLst>
      <p:ext uri="{BB962C8B-B14F-4D97-AF65-F5344CB8AC3E}">
        <p14:creationId xmlns:p14="http://schemas.microsoft.com/office/powerpoint/2010/main" val="332070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Mars Hill – Acts 17:22-34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 – people too superstitious (bad luck to be)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noticed devotions (gods) to all sorts –THE UNKNOWN GOD will be declared [thesis]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God made all things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not worshipped with men’s hands [idols]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made all of one blood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seek after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, He is not far away</a:t>
            </a:r>
          </a:p>
        </p:txBody>
      </p:sp>
    </p:spTree>
    <p:extLst>
      <p:ext uri="{BB962C8B-B14F-4D97-AF65-F5344CB8AC3E}">
        <p14:creationId xmlns:p14="http://schemas.microsoft.com/office/powerpoint/2010/main" val="36199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Mars Hill – Acts 17:22-34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 – key – we live, have our being – we are His offspring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since we are His offspring, we should not seek to worship the Godhead [Father, Son, </a:t>
            </a:r>
            <a:r>
              <a:rPr lang="en-US" sz="5000">
                <a:solidFill>
                  <a:schemeClr val="bg1"/>
                </a:solidFill>
              </a:rPr>
              <a:t>Spirit] </a:t>
            </a:r>
            <a:r>
              <a:rPr lang="en-US" sz="5000" dirty="0">
                <a:solidFill>
                  <a:schemeClr val="bg1"/>
                </a:solidFill>
              </a:rPr>
              <a:t>with gold, silver, or a created thing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previously God winked at – </a:t>
            </a:r>
            <a:r>
              <a:rPr lang="en-US" sz="5000" b="1" i="1" u="sng" dirty="0">
                <a:solidFill>
                  <a:schemeClr val="bg1"/>
                </a:solidFill>
              </a:rPr>
              <a:t>NOW COMMANDS ALL MEN EVERYWHERE TO REPENT – NO OTHER OPTION!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Mars Hill – Acts 17:22-34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31 – there is coming the Great Judgment Day (almost the invitation)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result: some mocked, others wanted to hear more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Paul leaves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some followed after Paul and believed</a:t>
            </a:r>
          </a:p>
        </p:txBody>
      </p:sp>
    </p:spTree>
    <p:extLst>
      <p:ext uri="{BB962C8B-B14F-4D97-AF65-F5344CB8AC3E}">
        <p14:creationId xmlns:p14="http://schemas.microsoft.com/office/powerpoint/2010/main" val="365294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15174</TotalTime>
  <Words>665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Paul and Silas  in Thessalonica,  Berea, and Athens</vt:lpstr>
      <vt:lpstr>Paul and Silas in Acts 17</vt:lpstr>
      <vt:lpstr>1. In Thessalonica – Acts 17:1-9</vt:lpstr>
      <vt:lpstr>1. In Thessalonica – Acts 17:1-9</vt:lpstr>
      <vt:lpstr>2. In Berea – Acts 17:10-15</vt:lpstr>
      <vt:lpstr>3. In Athens – Acts 17:16-21</vt:lpstr>
      <vt:lpstr>4. Mars Hill – Acts 17:22-34</vt:lpstr>
      <vt:lpstr>4. Mars Hill – Acts 17:22-34</vt:lpstr>
      <vt:lpstr>4. Mars Hill – Acts 17:22-34</vt:lpstr>
      <vt:lpstr>Lessons</vt:lpstr>
      <vt:lpstr>For a copy of these notes:  thejustinreedshow.com/bibleresources or  Google: Justin Reed Bible  VBS Notes &gt; Notes &amp; PowerPoint</vt:lpstr>
      <vt:lpstr>Next Scheduled Study: Thursday 6:30pm Matthew 22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157</cp:revision>
  <dcterms:created xsi:type="dcterms:W3CDTF">2020-03-28T20:11:58Z</dcterms:created>
  <dcterms:modified xsi:type="dcterms:W3CDTF">2020-10-14T12:47:04Z</dcterms:modified>
</cp:coreProperties>
</file>