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7" r:id="rId4"/>
    <p:sldId id="299" r:id="rId5"/>
    <p:sldId id="300" r:id="rId6"/>
    <p:sldId id="301" r:id="rId7"/>
    <p:sldId id="302" r:id="rId8"/>
    <p:sldId id="303" r:id="rId9"/>
    <p:sldId id="296" r:id="rId10"/>
    <p:sldId id="298" r:id="rId11"/>
    <p:sldId id="288" r:id="rId12"/>
    <p:sldId id="28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940D-78CE-4152-BE0C-FD2CE7309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91548"/>
            <a:ext cx="12192000" cy="4198385"/>
          </a:xfrm>
        </p:spPr>
        <p:txBody>
          <a:bodyPr>
            <a:noAutofit/>
          </a:bodyPr>
          <a:lstStyle/>
          <a:p>
            <a:r>
              <a:rPr lang="en-US" sz="10300" dirty="0">
                <a:solidFill>
                  <a:schemeClr val="bg1"/>
                </a:solidFill>
              </a:rPr>
              <a:t>Moses: </a:t>
            </a:r>
            <a:br>
              <a:rPr lang="en-US" sz="10300" dirty="0">
                <a:solidFill>
                  <a:schemeClr val="bg1"/>
                </a:solidFill>
              </a:rPr>
            </a:br>
            <a:r>
              <a:rPr lang="en-US" sz="10300" dirty="0" err="1">
                <a:solidFill>
                  <a:schemeClr val="bg1"/>
                </a:solidFill>
              </a:rPr>
              <a:t>Meribah</a:t>
            </a:r>
            <a:endParaRPr lang="en-US" sz="103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489933"/>
            <a:ext cx="12192000" cy="1655762"/>
          </a:xfrm>
        </p:spPr>
        <p:txBody>
          <a:bodyPr>
            <a:normAutofit/>
          </a:bodyPr>
          <a:lstStyle/>
          <a:p>
            <a:r>
              <a:rPr lang="en-US" sz="8800" dirty="0">
                <a:solidFill>
                  <a:schemeClr val="bg1"/>
                </a:solidFill>
              </a:rPr>
              <a:t>Exodus 17 &amp; Numbers 20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</a:rPr>
              <a:t>For a copy of these notes:</a:t>
            </a:r>
            <a:br>
              <a:rPr lang="en-US" sz="6600" dirty="0">
                <a:solidFill>
                  <a:schemeClr val="bg1"/>
                </a:solidFill>
              </a:rPr>
            </a:b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thejustinreedshow.com/bibleresources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b="1" dirty="0">
                <a:solidFill>
                  <a:schemeClr val="bg1"/>
                </a:solidFill>
              </a:rPr>
              <a:t>or</a:t>
            </a:r>
            <a:r>
              <a:rPr lang="en-US" sz="6000" dirty="0">
                <a:solidFill>
                  <a:schemeClr val="bg1"/>
                </a:solidFill>
              </a:rPr>
              <a:t> 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Google: Justin Reed Bible</a:t>
            </a:r>
            <a:br>
              <a:rPr lang="en-US" sz="6600" dirty="0">
                <a:solidFill>
                  <a:schemeClr val="bg1"/>
                </a:solidFill>
              </a:rPr>
            </a:b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VBS Notes &gt; Notes &amp; PowerPoint</a:t>
            </a:r>
          </a:p>
        </p:txBody>
      </p:sp>
    </p:spTree>
    <p:extLst>
      <p:ext uri="{BB962C8B-B14F-4D97-AF65-F5344CB8AC3E}">
        <p14:creationId xmlns:p14="http://schemas.microsoft.com/office/powerpoint/2010/main" val="37407991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</a:rPr>
              <a:t>Next Scheduled Study: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b="1" dirty="0">
                <a:solidFill>
                  <a:schemeClr val="bg1"/>
                </a:solidFill>
              </a:rPr>
              <a:t>Thursday 6:30pm with Bill Boyd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Matthew 20</a:t>
            </a:r>
            <a:br>
              <a:rPr lang="en-US" sz="6600" dirty="0">
                <a:solidFill>
                  <a:schemeClr val="bg1"/>
                </a:solidFill>
              </a:rPr>
            </a:b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b="1" dirty="0">
                <a:solidFill>
                  <a:schemeClr val="bg1"/>
                </a:solidFill>
              </a:rPr>
              <a:t>Sunday 11am 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Online and in the building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Wood Church of Christ, Woodbury</a:t>
            </a:r>
          </a:p>
        </p:txBody>
      </p:sp>
    </p:spTree>
    <p:extLst>
      <p:ext uri="{BB962C8B-B14F-4D97-AF65-F5344CB8AC3E}">
        <p14:creationId xmlns:p14="http://schemas.microsoft.com/office/powerpoint/2010/main" val="15429810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Sermon © 2020 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 2020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</a:t>
            </a:r>
            <a:r>
              <a:rPr lang="en-US" dirty="0" err="1">
                <a:solidFill>
                  <a:srgbClr val="FFFF00"/>
                </a:solidFill>
              </a:rPr>
              <a:t>bibleresources</a:t>
            </a: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</p:txBody>
      </p:sp>
    </p:spTree>
    <p:extLst>
      <p:ext uri="{BB962C8B-B14F-4D97-AF65-F5344CB8AC3E}">
        <p14:creationId xmlns:p14="http://schemas.microsoft.com/office/powerpoint/2010/main" val="337209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The Waters at </a:t>
            </a:r>
            <a:r>
              <a:rPr lang="en-US" sz="6600" dirty="0" err="1">
                <a:solidFill>
                  <a:schemeClr val="bg1"/>
                </a:solidFill>
              </a:rPr>
              <a:t>Meribah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Two different events occur at the same place</a:t>
            </a:r>
          </a:p>
          <a:p>
            <a:r>
              <a:rPr lang="en-US" sz="5000" dirty="0">
                <a:solidFill>
                  <a:schemeClr val="bg1"/>
                </a:solidFill>
              </a:rPr>
              <a:t>Might be confusing as to what happened when</a:t>
            </a:r>
          </a:p>
          <a:p>
            <a:r>
              <a:rPr lang="en-US" sz="5000" dirty="0">
                <a:solidFill>
                  <a:schemeClr val="bg1"/>
                </a:solidFill>
              </a:rPr>
              <a:t>This lesson highlights the importance of hearing and applying what God has commanded</a:t>
            </a:r>
          </a:p>
        </p:txBody>
      </p:sp>
    </p:spTree>
    <p:extLst>
      <p:ext uri="{BB962C8B-B14F-4D97-AF65-F5344CB8AC3E}">
        <p14:creationId xmlns:p14="http://schemas.microsoft.com/office/powerpoint/2010/main" val="1141339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Strike the Rock – Exodus 17:1-7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Background: fresh out of Egypt (14) &amp; God is now providing their food (16)</a:t>
            </a:r>
          </a:p>
          <a:p>
            <a:r>
              <a:rPr lang="en-US" sz="5000" dirty="0">
                <a:solidFill>
                  <a:schemeClr val="bg1"/>
                </a:solidFill>
              </a:rPr>
              <a:t>1 – no drinkable water</a:t>
            </a:r>
          </a:p>
          <a:p>
            <a:r>
              <a:rPr lang="en-US" sz="5000" dirty="0">
                <a:solidFill>
                  <a:schemeClr val="bg1"/>
                </a:solidFill>
              </a:rPr>
              <a:t>2 – people complained to Moses</a:t>
            </a:r>
          </a:p>
          <a:p>
            <a:r>
              <a:rPr lang="en-US" sz="5000" dirty="0">
                <a:solidFill>
                  <a:schemeClr val="bg1"/>
                </a:solidFill>
              </a:rPr>
              <a:t>3 – “Why have you brought us out of Egypt to kill us??”</a:t>
            </a:r>
          </a:p>
          <a:p>
            <a:r>
              <a:rPr lang="en-US" sz="5000" dirty="0">
                <a:solidFill>
                  <a:schemeClr val="bg1"/>
                </a:solidFill>
              </a:rPr>
              <a:t>4 – Moses to God: what shall I do?</a:t>
            </a:r>
          </a:p>
        </p:txBody>
      </p:sp>
    </p:spTree>
    <p:extLst>
      <p:ext uri="{BB962C8B-B14F-4D97-AF65-F5344CB8AC3E}">
        <p14:creationId xmlns:p14="http://schemas.microsoft.com/office/powerpoint/2010/main" val="425138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Strike the Rock – Exodus 17:1-7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5 – take the people to the rock and strike it with the rod (Aaron’s rod)</a:t>
            </a:r>
          </a:p>
          <a:p>
            <a:r>
              <a:rPr lang="en-US" sz="5000" dirty="0">
                <a:solidFill>
                  <a:schemeClr val="bg1"/>
                </a:solidFill>
              </a:rPr>
              <a:t>6 – God will make the water come out. Moses to do his part, God to do His.</a:t>
            </a:r>
          </a:p>
          <a:p>
            <a:r>
              <a:rPr lang="en-US" sz="5000" dirty="0">
                <a:solidFill>
                  <a:schemeClr val="bg1"/>
                </a:solidFill>
              </a:rPr>
              <a:t>7 – named: </a:t>
            </a:r>
            <a:r>
              <a:rPr lang="en-US" sz="5000" dirty="0" err="1">
                <a:solidFill>
                  <a:schemeClr val="bg1"/>
                </a:solidFill>
              </a:rPr>
              <a:t>Massah</a:t>
            </a:r>
            <a:r>
              <a:rPr lang="en-US" sz="5000" dirty="0">
                <a:solidFill>
                  <a:schemeClr val="bg1"/>
                </a:solidFill>
              </a:rPr>
              <a:t> [Temptation] &amp; </a:t>
            </a:r>
            <a:r>
              <a:rPr lang="en-US" sz="5000" dirty="0" err="1">
                <a:solidFill>
                  <a:schemeClr val="bg1"/>
                </a:solidFill>
              </a:rPr>
              <a:t>Meribah</a:t>
            </a:r>
            <a:r>
              <a:rPr lang="en-US" sz="5000" dirty="0">
                <a:solidFill>
                  <a:schemeClr val="bg1"/>
                </a:solidFill>
              </a:rPr>
              <a:t> [Chiding/Strife]</a:t>
            </a:r>
          </a:p>
          <a:p>
            <a:endParaRPr lang="en-US" sz="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666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Speak to the Rock </a:t>
            </a:r>
            <a:r>
              <a:rPr lang="en-US" sz="6000" dirty="0">
                <a:solidFill>
                  <a:schemeClr val="bg1"/>
                </a:solidFill>
              </a:rPr>
              <a:t>– Num. 20:1-13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Background: in the middle of the 40 years of wilderness wanderings. God is still providing their food and guiding them.</a:t>
            </a:r>
          </a:p>
          <a:p>
            <a:r>
              <a:rPr lang="en-US" sz="5000" dirty="0">
                <a:solidFill>
                  <a:schemeClr val="bg1"/>
                </a:solidFill>
              </a:rPr>
              <a:t>1 – back in the desert of Sin/Zin; Miriam dies</a:t>
            </a:r>
          </a:p>
          <a:p>
            <a:r>
              <a:rPr lang="en-US" sz="5000" dirty="0">
                <a:solidFill>
                  <a:schemeClr val="bg1"/>
                </a:solidFill>
              </a:rPr>
              <a:t>2 – no drinkable water [again] and people ‘gang up’ on Moses &amp; Aaron</a:t>
            </a:r>
          </a:p>
          <a:p>
            <a:r>
              <a:rPr lang="en-US" sz="5000" dirty="0">
                <a:solidFill>
                  <a:schemeClr val="bg1"/>
                </a:solidFill>
              </a:rPr>
              <a:t>3 – “We wish we would have died with our brethren!”</a:t>
            </a:r>
          </a:p>
        </p:txBody>
      </p:sp>
    </p:spTree>
    <p:extLst>
      <p:ext uri="{BB962C8B-B14F-4D97-AF65-F5344CB8AC3E}">
        <p14:creationId xmlns:p14="http://schemas.microsoft.com/office/powerpoint/2010/main" val="1127340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Speak to the Rock </a:t>
            </a:r>
            <a:r>
              <a:rPr lang="en-US" sz="6000" dirty="0">
                <a:solidFill>
                  <a:schemeClr val="bg1"/>
                </a:solidFill>
              </a:rPr>
              <a:t>– Num. 20:1-13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4 – “Why did you bring us and our cattle here to die?”</a:t>
            </a:r>
          </a:p>
          <a:p>
            <a:r>
              <a:rPr lang="en-US" sz="5000" dirty="0">
                <a:solidFill>
                  <a:schemeClr val="bg1"/>
                </a:solidFill>
              </a:rPr>
              <a:t>5 – “We can’t plant, harvest, drink here!”</a:t>
            </a:r>
          </a:p>
          <a:p>
            <a:r>
              <a:rPr lang="en-US" sz="5000" dirty="0">
                <a:solidFill>
                  <a:schemeClr val="bg1"/>
                </a:solidFill>
              </a:rPr>
              <a:t>6 – Moses and Aaron approach the Lord</a:t>
            </a:r>
          </a:p>
          <a:p>
            <a:r>
              <a:rPr lang="en-US" sz="5000" dirty="0">
                <a:solidFill>
                  <a:schemeClr val="bg1"/>
                </a:solidFill>
              </a:rPr>
              <a:t>8 – take the rod [Aaron’s] &amp; </a:t>
            </a:r>
            <a:r>
              <a:rPr lang="en-US" sz="5000" i="1" u="sng" dirty="0">
                <a:solidFill>
                  <a:schemeClr val="bg1"/>
                </a:solidFill>
              </a:rPr>
              <a:t>SPEAK</a:t>
            </a:r>
            <a:r>
              <a:rPr lang="en-US" sz="5000" dirty="0">
                <a:solidFill>
                  <a:schemeClr val="bg1"/>
                </a:solidFill>
              </a:rPr>
              <a:t> to the rock</a:t>
            </a:r>
          </a:p>
          <a:p>
            <a:r>
              <a:rPr lang="en-US" sz="5000" dirty="0">
                <a:solidFill>
                  <a:schemeClr val="bg1"/>
                </a:solidFill>
              </a:rPr>
              <a:t>9 – Moses starts to obey</a:t>
            </a:r>
          </a:p>
          <a:p>
            <a:r>
              <a:rPr lang="en-US" sz="5000" dirty="0">
                <a:solidFill>
                  <a:schemeClr val="bg1"/>
                </a:solidFill>
              </a:rPr>
              <a:t>10 – before the rock</a:t>
            </a:r>
          </a:p>
        </p:txBody>
      </p:sp>
    </p:spTree>
    <p:extLst>
      <p:ext uri="{BB962C8B-B14F-4D97-AF65-F5344CB8AC3E}">
        <p14:creationId xmlns:p14="http://schemas.microsoft.com/office/powerpoint/2010/main" val="2671494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Speak to the Rock </a:t>
            </a:r>
            <a:r>
              <a:rPr lang="en-US" sz="6000" dirty="0">
                <a:solidFill>
                  <a:schemeClr val="bg1"/>
                </a:solidFill>
              </a:rPr>
              <a:t>– Num. 20:1-13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11 – Moses smote the rock </a:t>
            </a:r>
            <a:r>
              <a:rPr lang="en-US" sz="5000" b="1" i="1" u="sng" dirty="0">
                <a:solidFill>
                  <a:schemeClr val="bg1"/>
                </a:solidFill>
              </a:rPr>
              <a:t>TWICE</a:t>
            </a:r>
            <a:r>
              <a:rPr lang="en-US" sz="5000" dirty="0">
                <a:solidFill>
                  <a:schemeClr val="bg1"/>
                </a:solidFill>
              </a:rPr>
              <a:t>; water still came out – God provides</a:t>
            </a:r>
          </a:p>
          <a:p>
            <a:r>
              <a:rPr lang="en-US" sz="5000" dirty="0">
                <a:solidFill>
                  <a:schemeClr val="bg1"/>
                </a:solidFill>
              </a:rPr>
              <a:t>12 – God is not happy with Moses and Aaron; punishment: not enter the Promised Land</a:t>
            </a:r>
          </a:p>
          <a:p>
            <a:r>
              <a:rPr lang="en-US" sz="5000" dirty="0">
                <a:solidFill>
                  <a:schemeClr val="bg1"/>
                </a:solidFill>
              </a:rPr>
              <a:t>13 – now known as </a:t>
            </a:r>
            <a:r>
              <a:rPr lang="en-US" sz="5000" dirty="0" err="1">
                <a:solidFill>
                  <a:schemeClr val="bg1"/>
                </a:solidFill>
              </a:rPr>
              <a:t>Meribah</a:t>
            </a:r>
            <a:r>
              <a:rPr lang="en-US" sz="5000" dirty="0">
                <a:solidFill>
                  <a:schemeClr val="bg1"/>
                </a:solidFill>
              </a:rPr>
              <a:t> for the events here</a:t>
            </a:r>
          </a:p>
        </p:txBody>
      </p:sp>
    </p:spTree>
    <p:extLst>
      <p:ext uri="{BB962C8B-B14F-4D97-AF65-F5344CB8AC3E}">
        <p14:creationId xmlns:p14="http://schemas.microsoft.com/office/powerpoint/2010/main" val="2390352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God’s Commandments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When God commands something, He means it!</a:t>
            </a:r>
          </a:p>
          <a:p>
            <a:r>
              <a:rPr lang="en-US" sz="5000" dirty="0">
                <a:solidFill>
                  <a:schemeClr val="bg1"/>
                </a:solidFill>
              </a:rPr>
              <a:t>Although Moses was commanded to strike the rock in Exodus, God’s command had changed in Numbers</a:t>
            </a:r>
          </a:p>
          <a:p>
            <a:r>
              <a:rPr lang="en-US" sz="5000" dirty="0">
                <a:solidFill>
                  <a:schemeClr val="bg1"/>
                </a:solidFill>
              </a:rPr>
              <a:t>His commands are not grievous, 1 John 5:3</a:t>
            </a:r>
          </a:p>
        </p:txBody>
      </p:sp>
    </p:spTree>
    <p:extLst>
      <p:ext uri="{BB962C8B-B14F-4D97-AF65-F5344CB8AC3E}">
        <p14:creationId xmlns:p14="http://schemas.microsoft.com/office/powerpoint/2010/main" val="4027013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Lessons Learned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sz="5000" dirty="0">
                <a:solidFill>
                  <a:schemeClr val="bg1"/>
                </a:solidFill>
              </a:rPr>
              <a:t>God’s commandments are specific and must be obeyed!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5000" dirty="0">
                <a:solidFill>
                  <a:schemeClr val="bg1"/>
                </a:solidFill>
              </a:rPr>
              <a:t>God does not tolerate when people disobey/ignore His commandments.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5000" dirty="0">
                <a:solidFill>
                  <a:schemeClr val="bg1"/>
                </a:solidFill>
              </a:rPr>
              <a:t>God always provides for </a:t>
            </a:r>
            <a:r>
              <a:rPr lang="en-US" sz="5000">
                <a:solidFill>
                  <a:schemeClr val="bg1"/>
                </a:solidFill>
              </a:rPr>
              <a:t>His people.</a:t>
            </a:r>
            <a:endParaRPr lang="en-US" sz="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35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11380</TotalTime>
  <Words>540</Words>
  <Application>Microsoft Office PowerPoint</Application>
  <PresentationFormat>Widescreen</PresentationFormat>
  <Paragraphs>47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Moses:  Meribah</vt:lpstr>
      <vt:lpstr>The Waters at Meribah</vt:lpstr>
      <vt:lpstr>1. Strike the Rock – Exodus 17:1-7 </vt:lpstr>
      <vt:lpstr>1. Strike the Rock – Exodus 17:1-7 </vt:lpstr>
      <vt:lpstr>2. Speak to the Rock – Num. 20:1-13</vt:lpstr>
      <vt:lpstr>2. Speak to the Rock – Num. 20:1-13</vt:lpstr>
      <vt:lpstr>2. Speak to the Rock – Num. 20:1-13</vt:lpstr>
      <vt:lpstr>3. God’s Commandments</vt:lpstr>
      <vt:lpstr>Lessons Learned</vt:lpstr>
      <vt:lpstr>For a copy of these notes:  thejustinreedshow.com/bibleresources or  Google: Justin Reed Bible  VBS Notes &gt; Notes &amp; PowerPoint</vt:lpstr>
      <vt:lpstr>Next Scheduled Study: Thursday 6:30pm with Bill Boyd Matthew 20  Sunday 11am  Online and in the building Wood Church of Christ, Woodbury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122</cp:revision>
  <dcterms:created xsi:type="dcterms:W3CDTF">2020-03-28T20:11:58Z</dcterms:created>
  <dcterms:modified xsi:type="dcterms:W3CDTF">2020-09-02T12:44:40Z</dcterms:modified>
</cp:coreProperties>
</file>