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296" r:id="rId10"/>
    <p:sldId id="288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Golden Calf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32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5pm Live at Five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Will You Decide Now to Follow Jesus?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Golden Calf – Exodus 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20 – Ten Commandments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21-24 – the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25-31 – Tabernacle, Priests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Golden Calf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Moses as Mediator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sections, using Coffman’s outline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Making the Calf – Ex. 32:1-6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Moses was delayed, people go to Aaron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Aaron asks for their gold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brought to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made it into a calf image = their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altar made; feast day proclaimed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rose up early to eat, drink, play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Moses’ Intercession </a:t>
            </a:r>
            <a:r>
              <a:rPr lang="en-US" sz="6000" dirty="0">
                <a:solidFill>
                  <a:schemeClr val="bg1"/>
                </a:solidFill>
              </a:rPr>
              <a:t>– Ex. 32:7-14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God: people have corrupted themselves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quickly turned aside (Not far from Egypt)</a:t>
            </a:r>
          </a:p>
          <a:p>
            <a:r>
              <a:rPr lang="en-US" sz="5000" dirty="0">
                <a:solidFill>
                  <a:schemeClr val="bg1"/>
                </a:solidFill>
              </a:rPr>
              <a:t>9-10 – God wants to consume the nation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11-12 – Moses intercedes: What will the Egyptians think?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remember the Abraham promise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God repented of this idea</a:t>
            </a:r>
          </a:p>
        </p:txBody>
      </p:sp>
    </p:spTree>
    <p:extLst>
      <p:ext uri="{BB962C8B-B14F-4D97-AF65-F5344CB8AC3E}">
        <p14:creationId xmlns:p14="http://schemas.microsoft.com/office/powerpoint/2010/main" val="164398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Wrath of Moses – Ex. 32:15-20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15 – Moses comes down with the tablets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no doubt what is on the tablets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Joshua to Moses: sound of war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not war but of worship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Moses sees the calf and in anger breaks the tablets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Moses smelts calf, makes Israel drink it</a:t>
            </a:r>
          </a:p>
        </p:txBody>
      </p:sp>
    </p:spTree>
    <p:extLst>
      <p:ext uri="{BB962C8B-B14F-4D97-AF65-F5344CB8AC3E}">
        <p14:creationId xmlns:p14="http://schemas.microsoft.com/office/powerpoint/2010/main" val="2056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Aaron’s Excuses – Ex. 32:21-24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 – why did you bring this great sin?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you know the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they were afraid of what had happened to you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Aaron just the ‘middle man’</a:t>
            </a:r>
          </a:p>
        </p:txBody>
      </p:sp>
    </p:spTree>
    <p:extLst>
      <p:ext uri="{BB962C8B-B14F-4D97-AF65-F5344CB8AC3E}">
        <p14:creationId xmlns:p14="http://schemas.microsoft.com/office/powerpoint/2010/main" val="14561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Faithfulness of Levites </a:t>
            </a:r>
            <a:r>
              <a:rPr lang="en-US" sz="4900" dirty="0">
                <a:solidFill>
                  <a:schemeClr val="bg1"/>
                </a:solidFill>
              </a:rPr>
              <a:t>– Ex. 32:25-29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 – Moses sees their nakedness (akin to God in Eden)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“Who is on the </a:t>
            </a:r>
            <a:r>
              <a:rPr lang="en-US" sz="5000" cap="small" dirty="0">
                <a:solidFill>
                  <a:schemeClr val="bg1"/>
                </a:solidFill>
              </a:rPr>
              <a:t>Lord’s</a:t>
            </a:r>
            <a:r>
              <a:rPr lang="en-US" sz="5000" dirty="0">
                <a:solidFill>
                  <a:schemeClr val="bg1"/>
                </a:solidFill>
              </a:rPr>
              <a:t> side?” Come to me!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violators to be punished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Levites did; 3000 slain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consecrate yourselves to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</a:p>
        </p:txBody>
      </p:sp>
    </p:spTree>
    <p:extLst>
      <p:ext uri="{BB962C8B-B14F-4D97-AF65-F5344CB8AC3E}">
        <p14:creationId xmlns:p14="http://schemas.microsoft.com/office/powerpoint/2010/main" val="22595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6. Moses’ Renewed Intercession – Ex. 32:30-35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 – people have sinned; Moses to go to God and make atonement for their sin</a:t>
            </a:r>
          </a:p>
          <a:p>
            <a:r>
              <a:rPr lang="en-US" sz="5000" cap="small" dirty="0">
                <a:solidFill>
                  <a:schemeClr val="bg1"/>
                </a:solidFill>
              </a:rPr>
              <a:t>31-32 – </a:t>
            </a:r>
            <a:r>
              <a:rPr lang="en-US" sz="5000" dirty="0">
                <a:solidFill>
                  <a:schemeClr val="bg1"/>
                </a:solidFill>
              </a:rPr>
              <a:t>Moses to God: the people have sinned. Please forgive them or take my name out of the book of life!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God will forgive them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lead the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people plagued for their sin</a:t>
            </a:r>
          </a:p>
        </p:txBody>
      </p:sp>
    </p:spTree>
    <p:extLst>
      <p:ext uri="{BB962C8B-B14F-4D97-AF65-F5344CB8AC3E}">
        <p14:creationId xmlns:p14="http://schemas.microsoft.com/office/powerpoint/2010/main" val="270733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worship anyone or anything but God!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worry if you cannot see the object of worship – God is always there!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give in to what everyone else around you is worshipping if it is not right according to Scripture!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11340</TotalTime>
  <Words>527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Moses:  the Golden Calf</vt:lpstr>
      <vt:lpstr>The Golden Calf – Exodus 32</vt:lpstr>
      <vt:lpstr>1. Making the Calf – Ex. 32:1-6</vt:lpstr>
      <vt:lpstr>2. Moses’ Intercession – Ex. 32:7-14</vt:lpstr>
      <vt:lpstr>3. Wrath of Moses – Ex. 32:15-20</vt:lpstr>
      <vt:lpstr>4. Aaron’s Excuses – Ex. 32:21-24</vt:lpstr>
      <vt:lpstr>5. Faithfulness of Levites – Ex. 32:25-29</vt:lpstr>
      <vt:lpstr>6. Moses’ Renewed Intercession – Ex. 32:30-35</vt:lpstr>
      <vt:lpstr>Lessons Learned</vt:lpstr>
      <vt:lpstr>Next Scheduled Study: Sunday 11am  Online and in the building Wood Church of Christ, Woodbury  Sunday 5pm Live at Five Will You Decide Now to Follow Jesus?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116</cp:revision>
  <dcterms:created xsi:type="dcterms:W3CDTF">2020-03-28T20:11:58Z</dcterms:created>
  <dcterms:modified xsi:type="dcterms:W3CDTF">2020-08-26T12:57:12Z</dcterms:modified>
</cp:coreProperties>
</file>