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3" r:id="rId3"/>
    <p:sldId id="285" r:id="rId4"/>
    <p:sldId id="304" r:id="rId5"/>
    <p:sldId id="307" r:id="rId6"/>
    <p:sldId id="305" r:id="rId7"/>
    <p:sldId id="306" r:id="rId8"/>
    <p:sldId id="302" r:id="rId9"/>
    <p:sldId id="274" r:id="rId10"/>
    <p:sldId id="299" r:id="rId11"/>
    <p:sldId id="28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6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5300868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Loving Your 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Brother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92416"/>
            <a:ext cx="9144000" cy="1265583"/>
          </a:xfrm>
        </p:spPr>
        <p:txBody>
          <a:bodyPr>
            <a:normAutofit lnSpcReduction="10000"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1 John 3:17; 4:7-8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524916-0B91-45DF-AEE7-79C52F4E1D5A}"/>
              </a:ext>
            </a:extLst>
          </p:cNvPr>
          <p:cNvSpPr/>
          <p:nvPr/>
        </p:nvSpPr>
        <p:spPr>
          <a:xfrm rot="16200000">
            <a:off x="-2877493" y="2608512"/>
            <a:ext cx="6790820" cy="17081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5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Live at Five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u="sng" dirty="0">
                <a:solidFill>
                  <a:schemeClr val="bg1"/>
                </a:solidFill>
              </a:rPr>
              <a:t>Next scheduled studies: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Midweek Night Bible Study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Wednesday </a:t>
            </a:r>
            <a:r>
              <a:rPr lang="en-US" sz="5400" cap="small" dirty="0">
                <a:solidFill>
                  <a:schemeClr val="bg1"/>
                </a:solidFill>
              </a:rPr>
              <a:t>6:30pm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cap="small" dirty="0">
                <a:solidFill>
                  <a:schemeClr val="bg1"/>
                </a:solidFill>
              </a:rPr>
              <a:t>cst</a:t>
            </a:r>
            <a:r>
              <a:rPr lang="en-US" sz="5400" dirty="0">
                <a:solidFill>
                  <a:schemeClr val="bg1"/>
                </a:solidFill>
              </a:rPr>
              <a:t> Facebook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Matthew 22 with Bill Boyd &amp; Justin Reed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 Thursday </a:t>
            </a:r>
            <a:r>
              <a:rPr lang="en-US" sz="5400" cap="small" dirty="0">
                <a:solidFill>
                  <a:schemeClr val="bg1"/>
                </a:solidFill>
              </a:rPr>
              <a:t>6:30pm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cap="small" dirty="0" err="1">
                <a:solidFill>
                  <a:schemeClr val="bg1"/>
                </a:solidFill>
              </a:rPr>
              <a:t>cst</a:t>
            </a:r>
            <a:r>
              <a:rPr lang="en-US" sz="5400" dirty="0">
                <a:solidFill>
                  <a:schemeClr val="bg1"/>
                </a:solidFill>
              </a:rPr>
              <a:t> Facebook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Sunday: 11am in the building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Wood Church of Christ 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99 Sally Parton Road, Woodbury TN</a:t>
            </a:r>
          </a:p>
          <a:p>
            <a:pPr marL="0" indent="0" algn="ctr">
              <a:buNone/>
            </a:pPr>
            <a:br>
              <a:rPr lang="en-US" sz="5400" dirty="0">
                <a:solidFill>
                  <a:schemeClr val="bg1"/>
                </a:solidFill>
              </a:rPr>
            </a:br>
            <a:endParaRPr lang="en-US" sz="5400" dirty="0">
              <a:solidFill>
                <a:schemeClr val="bg1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8C51AE1-DC6A-4F8A-9F9A-F4EA9E68824C}"/>
              </a:ext>
            </a:extLst>
          </p:cNvPr>
          <p:cNvCxnSpPr>
            <a:cxnSpLocks/>
          </p:cNvCxnSpPr>
          <p:nvPr/>
        </p:nvCxnSpPr>
        <p:spPr>
          <a:xfrm flipH="1">
            <a:off x="185530" y="2597426"/>
            <a:ext cx="118209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10FADC9-D4B3-4EFF-BE2E-13B052738743}"/>
              </a:ext>
            </a:extLst>
          </p:cNvPr>
          <p:cNvCxnSpPr>
            <a:cxnSpLocks/>
          </p:cNvCxnSpPr>
          <p:nvPr/>
        </p:nvCxnSpPr>
        <p:spPr>
          <a:xfrm flipH="1">
            <a:off x="145776" y="4313583"/>
            <a:ext cx="118209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79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2016, 2021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2021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Loving Your Brother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 John has two themes: God is light [1:5] and God is love [4:8]</a:t>
            </a:r>
          </a:p>
          <a:p>
            <a:r>
              <a:rPr lang="en-US" sz="5000" dirty="0">
                <a:solidFill>
                  <a:schemeClr val="bg1"/>
                </a:solidFill>
              </a:rPr>
              <a:t>Love not just some theoretical concept but a very practical element of the Christian life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There are actions to show our love to another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The second class of actions is our topic here.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We impede ourselves from loving our brother when: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47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65044"/>
            <a:ext cx="12192000" cy="1325563"/>
          </a:xfrm>
        </p:spPr>
        <p:txBody>
          <a:bodyPr>
            <a:noAutofit/>
          </a:bodyPr>
          <a:lstStyle/>
          <a:p>
            <a:r>
              <a:rPr lang="en-US" sz="4900" dirty="0">
                <a:solidFill>
                  <a:schemeClr val="bg1"/>
                </a:solidFill>
              </a:rPr>
              <a:t>1. We Put a Stumbling Block Before our Brother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62781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 John2:10-11 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Loving our brother means we don’t put a stumbling block before our brother; if we do, we hate them</a:t>
            </a:r>
          </a:p>
          <a:p>
            <a:r>
              <a:rPr lang="en-US" sz="5000" dirty="0">
                <a:solidFill>
                  <a:schemeClr val="bg1"/>
                </a:solidFill>
              </a:rPr>
              <a:t>Balaam was condemned for this – Rev. 2:14</a:t>
            </a:r>
          </a:p>
          <a:p>
            <a:r>
              <a:rPr lang="en-US" sz="5000" dirty="0">
                <a:solidFill>
                  <a:schemeClr val="bg1"/>
                </a:solidFill>
              </a:rPr>
              <a:t>Phil. 1:9-10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Paul prayed their love would abound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With the results that they would approve excellent things, be sincere, be void of offence.</a:t>
            </a:r>
          </a:p>
          <a:p>
            <a:r>
              <a:rPr lang="en-US" sz="5000" dirty="0">
                <a:solidFill>
                  <a:schemeClr val="bg1"/>
                </a:solidFill>
              </a:rPr>
              <a:t>1 Cor. 10:32-33</a:t>
            </a:r>
          </a:p>
        </p:txBody>
      </p:sp>
    </p:spTree>
    <p:extLst>
      <p:ext uri="{BB962C8B-B14F-4D97-AF65-F5344CB8AC3E}">
        <p14:creationId xmlns:p14="http://schemas.microsoft.com/office/powerpoint/2010/main" val="279484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2. We Serve Self Instead of our Brother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37727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Phil 2:1-4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Paul desires that his joy be fulfilled &amp; brethren love one another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This means nothing done through strife or vainglory 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Each esteems others better than self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Don’t look at self first</a:t>
            </a:r>
          </a:p>
          <a:p>
            <a:r>
              <a:rPr lang="en-US" sz="5000" dirty="0">
                <a:solidFill>
                  <a:schemeClr val="bg1"/>
                </a:solidFill>
              </a:rPr>
              <a:t>Selfishness is the 1</a:t>
            </a:r>
            <a:r>
              <a:rPr lang="en-US" sz="5000" baseline="30000" dirty="0">
                <a:solidFill>
                  <a:schemeClr val="bg1"/>
                </a:solidFill>
              </a:rPr>
              <a:t>st</a:t>
            </a:r>
            <a:r>
              <a:rPr lang="en-US" sz="5000" dirty="0">
                <a:solidFill>
                  <a:schemeClr val="bg1"/>
                </a:solidFill>
              </a:rPr>
              <a:t> step in hating our brother, 1 John 3:11-12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Cain slew Abel because of jealousy – roots in selfishness</a:t>
            </a:r>
          </a:p>
        </p:txBody>
      </p:sp>
    </p:spTree>
    <p:extLst>
      <p:ext uri="{BB962C8B-B14F-4D97-AF65-F5344CB8AC3E}">
        <p14:creationId xmlns:p14="http://schemas.microsoft.com/office/powerpoint/2010/main" val="1708564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2. We Serve Self Instead of our Brother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37727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John speaks about a very selfless kind of love, 1 John 3:16-18 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God’s love for us is our example of true love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God was selfless in giving His Son for us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This means laying down our life for our brothers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This means giving our brothers what they need in this life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The love of God does not dwell in a selfish brother</a:t>
            </a:r>
          </a:p>
        </p:txBody>
      </p:sp>
    </p:spTree>
    <p:extLst>
      <p:ext uri="{BB962C8B-B14F-4D97-AF65-F5344CB8AC3E}">
        <p14:creationId xmlns:p14="http://schemas.microsoft.com/office/powerpoint/2010/main" val="138762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We Bite and Devour our Brother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37727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Gal. 3:13-15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We are to, by love, serve (enslave) to one another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In contrast to love there is biting and devouring</a:t>
            </a:r>
          </a:p>
          <a:p>
            <a:r>
              <a:rPr lang="en-US" sz="5000" dirty="0">
                <a:solidFill>
                  <a:schemeClr val="bg1"/>
                </a:solidFill>
              </a:rPr>
              <a:t>1 Cor. 3:3</a:t>
            </a:r>
          </a:p>
          <a:p>
            <a:r>
              <a:rPr lang="en-US" sz="5000" dirty="0">
                <a:solidFill>
                  <a:schemeClr val="bg1"/>
                </a:solidFill>
              </a:rPr>
              <a:t>James 3:14-18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Bitter envying is devilish wisdom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Envying and strife only results in confusion and evil works</a:t>
            </a:r>
          </a:p>
        </p:txBody>
      </p:sp>
    </p:spTree>
    <p:extLst>
      <p:ext uri="{BB962C8B-B14F-4D97-AF65-F5344CB8AC3E}">
        <p14:creationId xmlns:p14="http://schemas.microsoft.com/office/powerpoint/2010/main" val="127748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300" dirty="0">
                <a:solidFill>
                  <a:schemeClr val="bg1"/>
                </a:solidFill>
              </a:rPr>
              <a:t>4. We Speak Evil to or of our Brothers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37727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Eph. 4:31-5:2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Walking in love means we don’t speak evil of bro.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Certainly possible for us to tell strict truth, yet speak evil of our brother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Supposed to do it in love, practicing kindness, gentleness, meekness, forgiveness</a:t>
            </a:r>
          </a:p>
          <a:p>
            <a:r>
              <a:rPr lang="en-US" sz="5000" dirty="0">
                <a:solidFill>
                  <a:schemeClr val="bg1"/>
                </a:solidFill>
              </a:rPr>
              <a:t>Speak truth in love – Eph. 4:15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Col. 3:9 | Eph. 4:25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Many things to think of first - Rom. 12:9-18</a:t>
            </a:r>
          </a:p>
        </p:txBody>
      </p:sp>
    </p:spTree>
    <p:extLst>
      <p:ext uri="{BB962C8B-B14F-4D97-AF65-F5344CB8AC3E}">
        <p14:creationId xmlns:p14="http://schemas.microsoft.com/office/powerpoint/2010/main" val="90806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Loving Your Brother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We impede ourselves from loving our brother when:</a:t>
            </a:r>
          </a:p>
          <a:p>
            <a:pPr marL="914400" indent="-914400"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We put a stumbling block before our brother</a:t>
            </a:r>
          </a:p>
          <a:p>
            <a:pPr marL="914400" indent="-914400"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We serve self instead of our brother</a:t>
            </a:r>
          </a:p>
          <a:p>
            <a:pPr marL="914400" indent="-914400"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We bite or devour our brother</a:t>
            </a:r>
          </a:p>
          <a:p>
            <a:pPr marL="914400" indent="-914400"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We speak evil to or of our brother</a:t>
            </a:r>
          </a:p>
        </p:txBody>
      </p:sp>
    </p:spTree>
    <p:extLst>
      <p:ext uri="{BB962C8B-B14F-4D97-AF65-F5344CB8AC3E}">
        <p14:creationId xmlns:p14="http://schemas.microsoft.com/office/powerpoint/2010/main" val="228957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available online:</a:t>
            </a: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thejustinreedshow.com/</a:t>
            </a:r>
            <a:r>
              <a:rPr lang="en-US" sz="5400" dirty="0" err="1">
                <a:solidFill>
                  <a:schemeClr val="bg1"/>
                </a:solidFill>
              </a:rPr>
              <a:t>bibleresources</a:t>
            </a:r>
            <a:endParaRPr lang="en-US" sz="5400" dirty="0">
              <a:solidFill>
                <a:schemeClr val="bg1"/>
              </a:solidFill>
            </a:endParaRP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Google: Justin Reed Bible</a:t>
            </a:r>
          </a:p>
          <a:p>
            <a:pPr marL="914400" indent="-914400">
              <a:buAutoNum type="arabicPeriod"/>
            </a:pP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found in the ‘Sermons’ section.</a:t>
            </a:r>
          </a:p>
        </p:txBody>
      </p:sp>
    </p:spTree>
    <p:extLst>
      <p:ext uri="{BB962C8B-B14F-4D97-AF65-F5344CB8AC3E}">
        <p14:creationId xmlns:p14="http://schemas.microsoft.com/office/powerpoint/2010/main" val="3600854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14880</TotalTime>
  <Words>575</Words>
  <Application>Microsoft Office PowerPoint</Application>
  <PresentationFormat>Widescreen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Loving Your  Brother</vt:lpstr>
      <vt:lpstr>Loving Your Brother</vt:lpstr>
      <vt:lpstr>1. We Put a Stumbling Block Before our Brother</vt:lpstr>
      <vt:lpstr>2. We Serve Self Instead of our Brother</vt:lpstr>
      <vt:lpstr>2. We Serve Self Instead of our Brother</vt:lpstr>
      <vt:lpstr>3. We Bite and Devour our Brother</vt:lpstr>
      <vt:lpstr>4. We Speak Evil to or of our Brothers</vt:lpstr>
      <vt:lpstr>Loving Your Brother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159</cp:revision>
  <dcterms:created xsi:type="dcterms:W3CDTF">2020-03-28T20:11:58Z</dcterms:created>
  <dcterms:modified xsi:type="dcterms:W3CDTF">2021-01-02T04:28:38Z</dcterms:modified>
</cp:coreProperties>
</file>