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292" r:id="rId7"/>
    <p:sldId id="274" r:id="rId8"/>
    <p:sldId id="299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Hunger and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Thirst after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Matthew 5:3-10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Hunger &amp; Thirst After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Beginning of the Sermon on the Mount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Follow formula: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“Blessed are” + </a:t>
            </a:r>
            <a:r>
              <a:rPr lang="en-US" sz="5000" i="1" dirty="0">
                <a:solidFill>
                  <a:schemeClr val="bg1"/>
                </a:solidFill>
              </a:rPr>
              <a:t>attribute</a:t>
            </a:r>
            <a:r>
              <a:rPr lang="en-US" sz="5000" dirty="0">
                <a:solidFill>
                  <a:schemeClr val="bg1"/>
                </a:solidFill>
              </a:rPr>
              <a:t> = reward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“Blessed are” in Greek is </a:t>
            </a:r>
            <a:r>
              <a:rPr lang="en-US" sz="5000" i="1" dirty="0">
                <a:solidFill>
                  <a:schemeClr val="bg1"/>
                </a:solidFill>
              </a:rPr>
              <a:t>MARKARIOS;</a:t>
            </a:r>
            <a:r>
              <a:rPr lang="en-US" sz="5000" dirty="0">
                <a:solidFill>
                  <a:schemeClr val="bg1"/>
                </a:solidFill>
              </a:rPr>
              <a:t> Latin Vulgate [late 4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Century] is </a:t>
            </a:r>
            <a:r>
              <a:rPr lang="en-US" sz="5000" i="1" dirty="0">
                <a:solidFill>
                  <a:schemeClr val="bg1"/>
                </a:solidFill>
              </a:rPr>
              <a:t>BEATUS</a:t>
            </a:r>
            <a:r>
              <a:rPr lang="en-US" sz="5000" dirty="0">
                <a:solidFill>
                  <a:schemeClr val="bg1"/>
                </a:solidFill>
              </a:rPr>
              <a:t>. Anglicized from Latin to English: </a:t>
            </a:r>
            <a:r>
              <a:rPr lang="en-US" sz="5000" i="1" dirty="0">
                <a:solidFill>
                  <a:schemeClr val="bg1"/>
                </a:solidFill>
              </a:rPr>
              <a:t>BEATITUDE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“Manifesto of the Kingdom”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A Desire: Hunger &amp; Thirst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desire of hunger – all know physical hunger. This is a spiritual desire. John 6:32-58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desire of thirst – all know physical thirst. This too is a spiritual desire. John 4:5-15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What happens of we don’t eat &amp; drink spiritually? We get weak &gt; sick &gt; die.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Prodigal son was dead – Luke 15:24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Those living in please are dead – 1 Timothy 5:6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Object of the Desire: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of man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Isaiah 64:6 | Matthew 5:20 | Philippians 3:8-10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 from God, by faith, &amp; found in the Gospel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10:1-4 | Philippians 3:9 | Romans 1:16-17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Must be sought first in our lives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6:33 | 1 John 3:7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H&amp;T after righteousness means to satisfy the daily desire by </a:t>
            </a:r>
            <a:r>
              <a:rPr lang="en-US" sz="5000" b="1" dirty="0">
                <a:solidFill>
                  <a:schemeClr val="bg1"/>
                </a:solidFill>
              </a:rPr>
              <a:t>knowing</a:t>
            </a:r>
            <a:r>
              <a:rPr lang="en-US" sz="5000" dirty="0">
                <a:solidFill>
                  <a:schemeClr val="bg1"/>
                </a:solidFill>
              </a:rPr>
              <a:t> &amp; </a:t>
            </a:r>
            <a:r>
              <a:rPr lang="en-US" sz="5000" b="1" dirty="0">
                <a:solidFill>
                  <a:schemeClr val="bg1"/>
                </a:solidFill>
              </a:rPr>
              <a:t>living</a:t>
            </a:r>
            <a:r>
              <a:rPr lang="en-US" sz="5000" dirty="0">
                <a:solidFill>
                  <a:schemeClr val="bg1"/>
                </a:solidFill>
              </a:rPr>
              <a:t> God’s Word.</a:t>
            </a:r>
          </a:p>
        </p:txBody>
      </p:sp>
    </p:spTree>
    <p:extLst>
      <p:ext uri="{BB962C8B-B14F-4D97-AF65-F5344CB8AC3E}">
        <p14:creationId xmlns:p14="http://schemas.microsoft.com/office/powerpoint/2010/main" val="276654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Satisfying the Desire: To Be Filled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Bible has what we need to eat &amp; drink.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Milk, 1 Peter 2:2 | Meat, Hebrews 5:14 | need both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has given an “all you can eat” buffet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Enough challenge in this world to constantly desire food – 2 Corinthians 13:5 | Luke 9:23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Enough teaching to last a lifetime –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Lamentations 3:22-24 | 2 Timothy 2:15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Will we eat that of what God has freely given?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can be spiritually healthy or spiritually anorexic.</a:t>
            </a:r>
          </a:p>
        </p:txBody>
      </p:sp>
    </p:spTree>
    <p:extLst>
      <p:ext uri="{BB962C8B-B14F-4D97-AF65-F5344CB8AC3E}">
        <p14:creationId xmlns:p14="http://schemas.microsoft.com/office/powerpoint/2010/main" val="42681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Hunger and Thirst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have recognized the need of this beatitude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Desire to be spiritually hungry &amp; thirsty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Great object of that desire – righteousness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Way to satisfy desire – learning &amp; applying God’s will to our life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Jesus has the bread of life and the living water.</a:t>
            </a:r>
          </a:p>
          <a:p>
            <a:pPr marL="0" indent="0">
              <a:buNone/>
            </a:pPr>
            <a:r>
              <a:rPr lang="en-US" sz="5000">
                <a:solidFill>
                  <a:schemeClr val="bg1"/>
                </a:solidFill>
              </a:rPr>
              <a:t>Revelation 22:17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Thursday Night Bible Study with Bill Boyd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14690</TotalTime>
  <Words>473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Hunger and  Thirst after Righteousness</vt:lpstr>
      <vt:lpstr>Hunger &amp; Thirst After Righteousness</vt:lpstr>
      <vt:lpstr>1. A Desire: Hunger &amp; Thirst</vt:lpstr>
      <vt:lpstr>2. Object of the Desire: Righteousness</vt:lpstr>
      <vt:lpstr>3. Satisfying the Desire: To Be Filled</vt:lpstr>
      <vt:lpstr>Hunger and Thirst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132</cp:revision>
  <dcterms:created xsi:type="dcterms:W3CDTF">2020-03-28T20:11:58Z</dcterms:created>
  <dcterms:modified xsi:type="dcterms:W3CDTF">2020-11-26T03:31:31Z</dcterms:modified>
</cp:coreProperties>
</file>