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548"/>
            <a:ext cx="9144000" cy="419838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“Live at Five” Series: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How Heaven is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Like the Grand Canyon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John 14:1-3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It is grand!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No cheap way across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Many just want to see view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Way across is narrow and few go there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Must get to water to get to other side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If you hike the trail, food &amp; water </a:t>
            </a:r>
            <a:r>
              <a:rPr lang="en-US" sz="5400" dirty="0" err="1">
                <a:solidFill>
                  <a:schemeClr val="bg1"/>
                </a:solidFill>
              </a:rPr>
              <a:t>req’d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Must pass through valley</a:t>
            </a:r>
          </a:p>
        </p:txBody>
      </p:sp>
    </p:spTree>
    <p:extLst>
      <p:ext uri="{BB962C8B-B14F-4D97-AF65-F5344CB8AC3E}">
        <p14:creationId xmlns:p14="http://schemas.microsoft.com/office/powerpoint/2010/main" val="403067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 –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Midweek Bible Study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“Peter’s Rooster”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16 with Bill Boyd and Justin Reed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2AD3-4B9C-401C-8009-ED440AD7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53DE-1EB7-4771-8BE8-844341601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rand Canyon, - Book Tickets &amp; Tours | GetYourGuide.com">
            <a:extLst>
              <a:ext uri="{FF2B5EF4-FFF2-40B4-BE49-F238E27FC236}">
                <a16:creationId xmlns:a16="http://schemas.microsoft.com/office/drawing/2014/main" id="{A18228EE-E877-4084-A281-16766D32A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7843" y="0"/>
            <a:ext cx="13710478" cy="719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8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It’s Grand!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Big, beautiful, spectacular</a:t>
            </a:r>
          </a:p>
          <a:p>
            <a:r>
              <a:rPr lang="en-US" sz="5400" dirty="0">
                <a:solidFill>
                  <a:schemeClr val="bg1"/>
                </a:solidFill>
              </a:rPr>
              <a:t>Psa. 11:4 – where God lives</a:t>
            </a:r>
          </a:p>
          <a:p>
            <a:r>
              <a:rPr lang="en-US" sz="5400" dirty="0">
                <a:solidFill>
                  <a:schemeClr val="bg1"/>
                </a:solidFill>
              </a:rPr>
              <a:t>Full of beauty – Rev. </a:t>
            </a:r>
            <a:r>
              <a:rPr lang="en-US" sz="5400">
                <a:solidFill>
                  <a:schemeClr val="bg1"/>
                </a:solidFill>
              </a:rPr>
              <a:t>21:18-27</a:t>
            </a:r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Full of spectacular blessings – Rev. 21-1-4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There is No Cheap Way Across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Costs something to get across – car, helicopter, walks</a:t>
            </a:r>
          </a:p>
          <a:p>
            <a:r>
              <a:rPr lang="en-US" sz="5400" dirty="0">
                <a:solidFill>
                  <a:schemeClr val="bg1"/>
                </a:solidFill>
              </a:rPr>
              <a:t>No cheap way into Heaven</a:t>
            </a:r>
          </a:p>
          <a:p>
            <a:r>
              <a:rPr lang="en-US" sz="5400" dirty="0">
                <a:solidFill>
                  <a:schemeClr val="bg1"/>
                </a:solidFill>
              </a:rPr>
              <a:t>Price: Blood of Jesus Christ – Acts 20:28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Heb. 10:19-20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Eph. 2:18</a:t>
            </a:r>
          </a:p>
        </p:txBody>
      </p:sp>
    </p:spTree>
    <p:extLst>
      <p:ext uri="{BB962C8B-B14F-4D97-AF65-F5344CB8AC3E}">
        <p14:creationId xmlns:p14="http://schemas.microsoft.com/office/powerpoint/2010/main" val="21221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Many Just Want to Admire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Many just want to see the canyon</a:t>
            </a:r>
          </a:p>
          <a:p>
            <a:r>
              <a:rPr lang="en-US" sz="5400" dirty="0">
                <a:solidFill>
                  <a:schemeClr val="bg1"/>
                </a:solidFill>
              </a:rPr>
              <a:t>Over 90% of Americans believe in Heaven</a:t>
            </a:r>
          </a:p>
          <a:p>
            <a:r>
              <a:rPr lang="en-US" sz="5400" dirty="0">
                <a:solidFill>
                  <a:schemeClr val="bg1"/>
                </a:solidFill>
              </a:rPr>
              <a:t>How to enter Heaven?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Do the Will of the Father – Matt. 7:21-22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Be converted – Matt. 18:3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Be born again (baptism) – John 3:3-5</a:t>
            </a:r>
          </a:p>
        </p:txBody>
      </p:sp>
    </p:spTree>
    <p:extLst>
      <p:ext uri="{BB962C8B-B14F-4D97-AF65-F5344CB8AC3E}">
        <p14:creationId xmlns:p14="http://schemas.microsoft.com/office/powerpoint/2010/main" val="335992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Way to the Other Side is Narrow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How do you get to the other side?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Walk 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8-10 miles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3 days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Narrow, curvy, difficult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Drive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About 200 miles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4-5 hours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Narrow, curvy, difficult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591C09-FC1B-4232-BD96-AC1730B2607A}"/>
              </a:ext>
            </a:extLst>
          </p:cNvPr>
          <p:cNvSpPr txBox="1">
            <a:spLocks/>
          </p:cNvSpPr>
          <p:nvPr/>
        </p:nvSpPr>
        <p:spPr>
          <a:xfrm>
            <a:off x="6427304" y="2014330"/>
            <a:ext cx="5917094" cy="499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chemeClr val="bg1"/>
                </a:solidFill>
              </a:rPr>
              <a:t>Way to Heaven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Matt. 7:13-14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Luke 13:23-24</a:t>
            </a:r>
          </a:p>
        </p:txBody>
      </p:sp>
    </p:spTree>
    <p:extLst>
      <p:ext uri="{BB962C8B-B14F-4D97-AF65-F5344CB8AC3E}">
        <p14:creationId xmlns:p14="http://schemas.microsoft.com/office/powerpoint/2010/main" val="8615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Got to Go to Water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To cross, you have to go to the river</a:t>
            </a:r>
          </a:p>
          <a:p>
            <a:r>
              <a:rPr lang="en-US" sz="5400" dirty="0">
                <a:solidFill>
                  <a:schemeClr val="bg1"/>
                </a:solidFill>
              </a:rPr>
              <a:t>To get to Heaven, you have you go to water as well: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3:3-5, Acts 22:16, Rom. 6:3-4, Gal. 3:27</a:t>
            </a:r>
          </a:p>
          <a:p>
            <a:r>
              <a:rPr lang="en-US" sz="4600" dirty="0">
                <a:solidFill>
                  <a:schemeClr val="bg1"/>
                </a:solidFill>
              </a:rPr>
              <a:t>Just because you reach the water doesn’t mean you are finished – must finish the journey!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Heb. 12:1</a:t>
            </a:r>
          </a:p>
        </p:txBody>
      </p:sp>
    </p:spTree>
    <p:extLst>
      <p:ext uri="{BB962C8B-B14F-4D97-AF65-F5344CB8AC3E}">
        <p14:creationId xmlns:p14="http://schemas.microsoft.com/office/powerpoint/2010/main" val="216869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If you Hike, Need Food &amp; Drink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Nourishment is essential</a:t>
            </a:r>
          </a:p>
          <a:p>
            <a:r>
              <a:rPr lang="en-US" sz="5400" dirty="0">
                <a:solidFill>
                  <a:schemeClr val="bg1"/>
                </a:solidFill>
              </a:rPr>
              <a:t>To finish spiritual journey, essential also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Matt. 5:6-7 Blessed: hunger/thirst after righteousness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Need Bread of Life – John 6:51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Need Water of Life – Rev. 22:17 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“Fountain Free”</a:t>
            </a:r>
          </a:p>
        </p:txBody>
      </p:sp>
    </p:spTree>
    <p:extLst>
      <p:ext uri="{BB962C8B-B14F-4D97-AF65-F5344CB8AC3E}">
        <p14:creationId xmlns:p14="http://schemas.microsoft.com/office/powerpoint/2010/main" val="12974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7. Must Pass Through the Valley!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Grand Canyon not just one valley but a series of ever deepening valleys!</a:t>
            </a:r>
          </a:p>
          <a:p>
            <a:r>
              <a:rPr lang="en-US" sz="5400" dirty="0">
                <a:solidFill>
                  <a:schemeClr val="bg1"/>
                </a:solidFill>
              </a:rPr>
              <a:t>Life is the same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Valley of trials – 1 Pet. 1:7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Valley of temptation – Jas. 1:17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Valley of death – Psa. 23:4</a:t>
            </a:r>
          </a:p>
          <a:p>
            <a:r>
              <a:rPr lang="en-US" sz="5400" dirty="0">
                <a:solidFill>
                  <a:schemeClr val="bg1"/>
                </a:solidFill>
              </a:rPr>
              <a:t>Heaven waits on the other side!</a:t>
            </a:r>
          </a:p>
        </p:txBody>
      </p:sp>
    </p:spTree>
    <p:extLst>
      <p:ext uri="{BB962C8B-B14F-4D97-AF65-F5344CB8AC3E}">
        <p14:creationId xmlns:p14="http://schemas.microsoft.com/office/powerpoint/2010/main" val="408505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453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“Live at Five” Series:  How Heaven is  Like the Grand Canyon</vt:lpstr>
      <vt:lpstr>PowerPoint Presentation</vt:lpstr>
      <vt:lpstr>1. It’s Grand!</vt:lpstr>
      <vt:lpstr>2. There is No Cheap Way Across</vt:lpstr>
      <vt:lpstr>3. Many Just Want to Admire View</vt:lpstr>
      <vt:lpstr>4. Way to the Other Side is Narrow</vt:lpstr>
      <vt:lpstr>5. Got to Go to Water </vt:lpstr>
      <vt:lpstr>6. If you Hike, Need Food &amp; Drink</vt:lpstr>
      <vt:lpstr>7. Must Pass Through the Valley!</vt:lpstr>
      <vt:lpstr>PowerPoint Presentation</vt:lpstr>
      <vt:lpstr>PowerPoint Presentation</vt:lpstr>
      <vt:lpstr>Next Scheduled Live Study: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10</cp:revision>
  <dcterms:created xsi:type="dcterms:W3CDTF">2020-03-28T20:11:58Z</dcterms:created>
  <dcterms:modified xsi:type="dcterms:W3CDTF">2020-04-05T21:50:26Z</dcterms:modified>
</cp:coreProperties>
</file>