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7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91548"/>
            <a:ext cx="9144000" cy="4198385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“Live at Five” Series: </a:t>
            </a:r>
            <a:br>
              <a:rPr lang="en-US" sz="8000" dirty="0">
                <a:solidFill>
                  <a:schemeClr val="bg1"/>
                </a:solidFill>
              </a:rPr>
            </a:br>
            <a:r>
              <a:rPr lang="en-US" sz="8000" dirty="0">
                <a:solidFill>
                  <a:schemeClr val="bg1"/>
                </a:solidFill>
              </a:rPr>
              <a:t>Ed the Altar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9933"/>
            <a:ext cx="9144000" cy="1655762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Joshua 22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6" y="245856"/>
            <a:ext cx="12046224" cy="227024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available online:</a:t>
            </a: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thejustinreedshow.com/</a:t>
            </a:r>
            <a:r>
              <a:rPr lang="en-US" sz="5400" dirty="0" err="1">
                <a:solidFill>
                  <a:schemeClr val="bg1"/>
                </a:solidFill>
              </a:rPr>
              <a:t>bibleresources</a:t>
            </a:r>
            <a:endParaRPr lang="en-US" sz="5400" dirty="0">
              <a:solidFill>
                <a:schemeClr val="bg1"/>
              </a:solidFill>
            </a:endParaRPr>
          </a:p>
          <a:p>
            <a:pPr marL="914400" indent="-914400"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Google: Justin Reed Bible</a:t>
            </a:r>
          </a:p>
          <a:p>
            <a:pPr marL="914400" indent="-914400">
              <a:buAutoNum type="arabicPeriod"/>
            </a:pPr>
            <a:endParaRPr lang="en-US" sz="5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5400" dirty="0">
                <a:solidFill>
                  <a:schemeClr val="bg1"/>
                </a:solidFill>
              </a:rPr>
              <a:t>Notes found in the ‘Sermons’ section.</a:t>
            </a:r>
          </a:p>
        </p:txBody>
      </p:sp>
    </p:spTree>
    <p:extLst>
      <p:ext uri="{BB962C8B-B14F-4D97-AF65-F5344CB8AC3E}">
        <p14:creationId xmlns:p14="http://schemas.microsoft.com/office/powerpoint/2010/main" val="36008545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Next Scheduled Live Study: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980662"/>
            <a:ext cx="12365502" cy="5877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>
                <a:solidFill>
                  <a:schemeClr val="bg1"/>
                </a:solidFill>
              </a:rPr>
              <a:t>Wednesday 6:30pm – 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Midweek Bible Study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“Noah – Intro &amp; Ark (Part 1)”</a:t>
            </a:r>
          </a:p>
          <a:p>
            <a:pPr marL="0" indent="0" algn="ctr">
              <a:buNone/>
            </a:pPr>
            <a:endParaRPr lang="en-US" sz="6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6600" dirty="0">
                <a:solidFill>
                  <a:schemeClr val="bg1"/>
                </a:solidFill>
              </a:rPr>
              <a:t>Thursday 6:30pm – Matthew 17 with Bill Boyd and Justin Reed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245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Ed the Altar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Numbers 32 – Reuben, Gad, ½ </a:t>
            </a:r>
            <a:r>
              <a:rPr lang="en-US" sz="5400" dirty="0" err="1">
                <a:solidFill>
                  <a:schemeClr val="bg1"/>
                </a:solidFill>
              </a:rPr>
              <a:t>Manesseh</a:t>
            </a:r>
            <a:r>
              <a:rPr lang="en-US" sz="5400" dirty="0">
                <a:solidFill>
                  <a:schemeClr val="bg1"/>
                </a:solidFill>
              </a:rPr>
              <a:t> decide to settle on the Eastern side of Jordan</a:t>
            </a:r>
          </a:p>
          <a:p>
            <a:r>
              <a:rPr lang="en-US" sz="5400" dirty="0">
                <a:solidFill>
                  <a:schemeClr val="bg1"/>
                </a:solidFill>
              </a:rPr>
              <a:t>Moses allowed as long as they would still fight</a:t>
            </a:r>
          </a:p>
          <a:p>
            <a:r>
              <a:rPr lang="en-US" sz="5400" dirty="0">
                <a:solidFill>
                  <a:schemeClr val="bg1"/>
                </a:solidFill>
              </a:rPr>
              <a:t>Joshua 4 – beginning of battle</a:t>
            </a:r>
          </a:p>
          <a:p>
            <a:r>
              <a:rPr lang="en-US" sz="5400" dirty="0">
                <a:solidFill>
                  <a:schemeClr val="bg1"/>
                </a:solidFill>
              </a:rPr>
              <a:t>Joshua 22 – return home</a:t>
            </a: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Fellowship – 22:1-9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056998"/>
            <a:ext cx="12046224" cy="5801001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2.5 tribes return with blessings</a:t>
            </a:r>
          </a:p>
          <a:p>
            <a:r>
              <a:rPr lang="en-US" sz="5400" dirty="0">
                <a:solidFill>
                  <a:schemeClr val="bg1"/>
                </a:solidFill>
              </a:rPr>
              <a:t>They were faithful to God’s commands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Deuteronomy 28:8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Luke 11:28</a:t>
            </a:r>
          </a:p>
          <a:p>
            <a:r>
              <a:rPr lang="en-US" sz="4800" dirty="0">
                <a:solidFill>
                  <a:schemeClr val="bg1"/>
                </a:solidFill>
              </a:rPr>
              <a:t>Today – we have the blessing of fellowship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I John 1:7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John 17:20-23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Psalm 133:1</a:t>
            </a:r>
          </a:p>
        </p:txBody>
      </p:sp>
    </p:spTree>
    <p:extLst>
      <p:ext uri="{BB962C8B-B14F-4D97-AF65-F5344CB8AC3E}">
        <p14:creationId xmlns:p14="http://schemas.microsoft.com/office/powerpoint/2010/main" val="163707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Falling Out – 22:10-20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056998"/>
            <a:ext cx="12046224" cy="5801001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Eastern tribes erected an altar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Noah, Gen. 8:20; Abraham, 22:9; Isaac, 26:25; </a:t>
            </a:r>
            <a:br>
              <a:rPr lang="en-US" sz="3800" dirty="0">
                <a:solidFill>
                  <a:schemeClr val="bg1"/>
                </a:solidFill>
              </a:rPr>
            </a:br>
            <a:r>
              <a:rPr lang="en-US" sz="3800" dirty="0">
                <a:solidFill>
                  <a:schemeClr val="bg1"/>
                </a:solidFill>
              </a:rPr>
              <a:t>Jacob, 35:1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Many concluded they were abandoning Law of Moses</a:t>
            </a:r>
          </a:p>
          <a:p>
            <a:pPr lvl="1"/>
            <a:r>
              <a:rPr lang="en-US" sz="3800" dirty="0">
                <a:solidFill>
                  <a:schemeClr val="bg1"/>
                </a:solidFill>
              </a:rPr>
              <a:t>We must be concerned things are going God’s way</a:t>
            </a:r>
          </a:p>
          <a:p>
            <a:pPr lvl="2"/>
            <a:r>
              <a:rPr lang="en-US" sz="3400" dirty="0">
                <a:solidFill>
                  <a:schemeClr val="bg1"/>
                </a:solidFill>
              </a:rPr>
              <a:t>I Peter 4:11</a:t>
            </a:r>
          </a:p>
          <a:p>
            <a:pPr lvl="2"/>
            <a:r>
              <a:rPr lang="en-US" sz="3400" dirty="0">
                <a:solidFill>
                  <a:schemeClr val="bg1"/>
                </a:solidFill>
              </a:rPr>
              <a:t>John 12:49-50</a:t>
            </a:r>
          </a:p>
          <a:p>
            <a:r>
              <a:rPr lang="en-US" sz="5400" dirty="0">
                <a:solidFill>
                  <a:schemeClr val="bg1"/>
                </a:solidFill>
              </a:rPr>
              <a:t>Appropriate action is taken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Matthew18:15-20; Acts 15</a:t>
            </a:r>
          </a:p>
        </p:txBody>
      </p:sp>
    </p:spTree>
    <p:extLst>
      <p:ext uri="{BB962C8B-B14F-4D97-AF65-F5344CB8AC3E}">
        <p14:creationId xmlns:p14="http://schemas.microsoft.com/office/powerpoint/2010/main" val="297355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Fact Finding – 22:21-29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056998"/>
            <a:ext cx="12046224" cy="5801001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2.5 respond God knows their intentions</a:t>
            </a:r>
          </a:p>
          <a:p>
            <a:r>
              <a:rPr lang="en-US" sz="5400" dirty="0">
                <a:solidFill>
                  <a:schemeClr val="bg1"/>
                </a:solidFill>
              </a:rPr>
              <a:t>2.5 respected God’s knowledge of all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Jeremiah 17:10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Psalm 10:4</a:t>
            </a:r>
          </a:p>
          <a:p>
            <a:r>
              <a:rPr lang="en-US" sz="5400" dirty="0">
                <a:solidFill>
                  <a:schemeClr val="bg1"/>
                </a:solidFill>
              </a:rPr>
              <a:t>2.5 recognized God’s authority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Deuteronomy 5:32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Proverbs 3:5-6</a:t>
            </a:r>
          </a:p>
        </p:txBody>
      </p:sp>
    </p:spTree>
    <p:extLst>
      <p:ext uri="{BB962C8B-B14F-4D97-AF65-F5344CB8AC3E}">
        <p14:creationId xmlns:p14="http://schemas.microsoft.com/office/powerpoint/2010/main" val="144320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Fact Finding – 22:21-29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056998"/>
            <a:ext cx="12046224" cy="5801001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2.5 offer a reasonable explanation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Colossians 4:6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I Peter 3:15</a:t>
            </a:r>
          </a:p>
          <a:p>
            <a:r>
              <a:rPr lang="en-US" sz="5400" dirty="0">
                <a:solidFill>
                  <a:schemeClr val="bg1"/>
                </a:solidFill>
              </a:rPr>
              <a:t>Today – we must acknowledge God’s Word as </a:t>
            </a:r>
            <a:r>
              <a:rPr lang="en-US" sz="5400" u="sng" dirty="0">
                <a:solidFill>
                  <a:schemeClr val="bg1"/>
                </a:solidFill>
              </a:rPr>
              <a:t>the</a:t>
            </a:r>
            <a:r>
              <a:rPr lang="en-US" sz="5400" dirty="0">
                <a:solidFill>
                  <a:schemeClr val="bg1"/>
                </a:solidFill>
              </a:rPr>
              <a:t> standard for our lives</a:t>
            </a:r>
          </a:p>
        </p:txBody>
      </p:sp>
    </p:spTree>
    <p:extLst>
      <p:ext uri="{BB962C8B-B14F-4D97-AF65-F5344CB8AC3E}">
        <p14:creationId xmlns:p14="http://schemas.microsoft.com/office/powerpoint/2010/main" val="33507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Fairness – 22:30-34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056998"/>
            <a:ext cx="12046224" cy="5801001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Altar named Ed – “witness”</a:t>
            </a:r>
          </a:p>
          <a:p>
            <a:r>
              <a:rPr lang="en-US" sz="5400" dirty="0">
                <a:solidFill>
                  <a:schemeClr val="bg1"/>
                </a:solidFill>
              </a:rPr>
              <a:t>To be fair, we need to hear both sides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Deuteronomy 13:12-14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Proverbs 18:13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Nicodemus said – John 7:51</a:t>
            </a:r>
          </a:p>
          <a:p>
            <a:pPr lvl="1"/>
            <a:r>
              <a:rPr lang="en-US" sz="5000" dirty="0">
                <a:solidFill>
                  <a:schemeClr val="bg1"/>
                </a:solidFill>
              </a:rPr>
              <a:t>James 1:19-20</a:t>
            </a:r>
          </a:p>
        </p:txBody>
      </p:sp>
    </p:spTree>
    <p:extLst>
      <p:ext uri="{BB962C8B-B14F-4D97-AF65-F5344CB8AC3E}">
        <p14:creationId xmlns:p14="http://schemas.microsoft.com/office/powerpoint/2010/main" val="2297350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Fairness – 22:30-34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056998"/>
            <a:ext cx="12046224" cy="5801001"/>
          </a:xfrm>
        </p:spPr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Phinehas discerned between secular and the religious</a:t>
            </a:r>
          </a:p>
          <a:p>
            <a:r>
              <a:rPr lang="en-US" sz="5400" dirty="0">
                <a:solidFill>
                  <a:schemeClr val="bg1"/>
                </a:solidFill>
              </a:rPr>
              <a:t>Fellowship rests upon issues related to salvation</a:t>
            </a:r>
          </a:p>
          <a:p>
            <a:pPr lvl="1"/>
            <a:r>
              <a:rPr lang="en-US" sz="4600" dirty="0">
                <a:solidFill>
                  <a:schemeClr val="bg1"/>
                </a:solidFill>
              </a:rPr>
              <a:t>Galatians 5:13-15</a:t>
            </a:r>
          </a:p>
        </p:txBody>
      </p:sp>
    </p:spTree>
    <p:extLst>
      <p:ext uri="{BB962C8B-B14F-4D97-AF65-F5344CB8AC3E}">
        <p14:creationId xmlns:p14="http://schemas.microsoft.com/office/powerpoint/2010/main" val="530839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Ed the Altar – Joshua 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4" y="1056998"/>
            <a:ext cx="12046224" cy="5801001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Fellowship – 1-9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Falling Out – 10-20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Fact Finding – 21-29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5400" dirty="0">
                <a:solidFill>
                  <a:schemeClr val="bg1"/>
                </a:solidFill>
              </a:rPr>
              <a:t>Fairness – 30-34</a:t>
            </a: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69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4141</TotalTime>
  <Words>338</Words>
  <Application>Microsoft Office PowerPoint</Application>
  <PresentationFormat>Widescreen</PresentationFormat>
  <Paragraphs>63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“Live at Five” Series:  Ed the Altar</vt:lpstr>
      <vt:lpstr>Ed the Altar</vt:lpstr>
      <vt:lpstr>1. Fellowship – 22:1-9</vt:lpstr>
      <vt:lpstr>2. Falling Out – 22:10-20</vt:lpstr>
      <vt:lpstr>3. Fact Finding – 22:21-29</vt:lpstr>
      <vt:lpstr>3. Fact Finding – 22:21-29</vt:lpstr>
      <vt:lpstr>4. Fairness – 22:30-34</vt:lpstr>
      <vt:lpstr>4. Fairness – 22:30-34</vt:lpstr>
      <vt:lpstr>Ed the Altar – Joshua 22</vt:lpstr>
      <vt:lpstr>PowerPoint Presentation</vt:lpstr>
      <vt:lpstr>Next Scheduled Live Study: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27</cp:revision>
  <dcterms:created xsi:type="dcterms:W3CDTF">2020-03-28T20:11:58Z</dcterms:created>
  <dcterms:modified xsi:type="dcterms:W3CDTF">2020-05-02T22:34:45Z</dcterms:modified>
</cp:coreProperties>
</file>