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3" r:id="rId4"/>
    <p:sldId id="307" r:id="rId5"/>
    <p:sldId id="308" r:id="rId6"/>
    <p:sldId id="309" r:id="rId7"/>
    <p:sldId id="310" r:id="rId8"/>
    <p:sldId id="311" r:id="rId9"/>
    <p:sldId id="312" r:id="rId10"/>
    <p:sldId id="30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A7B8B1-6598-4E2B-BEDB-2A30F365EF47}" v="341" dt="2023-07-01T16:29:47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EDA7B8B1-6598-4E2B-BEDB-2A30F365EF47}"/>
    <pc:docChg chg="custSel addSld delSld modSld">
      <pc:chgData name="Justin D. Reed" userId="c6a793dc6dee29d5" providerId="LiveId" clId="{EDA7B8B1-6598-4E2B-BEDB-2A30F365EF47}" dt="2023-07-01T16:29:47.435" v="609"/>
      <pc:docMkLst>
        <pc:docMk/>
      </pc:docMkLst>
      <pc:sldChg chg="modSp mod">
        <pc:chgData name="Justin D. Reed" userId="c6a793dc6dee29d5" providerId="LiveId" clId="{EDA7B8B1-6598-4E2B-BEDB-2A30F365EF47}" dt="2023-07-01T16:17:43.854" v="151" actId="20577"/>
        <pc:sldMkLst>
          <pc:docMk/>
          <pc:sldMk cId="3061026221" sldId="256"/>
        </pc:sldMkLst>
        <pc:spChg chg="mod">
          <ac:chgData name="Justin D. Reed" userId="c6a793dc6dee29d5" providerId="LiveId" clId="{EDA7B8B1-6598-4E2B-BEDB-2A30F365EF47}" dt="2023-07-01T16:16:04.535" v="23" actId="20577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EDA7B8B1-6598-4E2B-BEDB-2A30F365EF47}" dt="2023-07-01T16:17:43.854" v="151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EDA7B8B1-6598-4E2B-BEDB-2A30F365EF47}" dt="2023-07-01T16:16:50.637" v="134" actId="20577"/>
        <pc:sldMkLst>
          <pc:docMk/>
          <pc:sldMk cId="3372097694" sldId="283"/>
        </pc:sldMkLst>
        <pc:spChg chg="mod">
          <ac:chgData name="Justin D. Reed" userId="c6a793dc6dee29d5" providerId="LiveId" clId="{EDA7B8B1-6598-4E2B-BEDB-2A30F365EF47}" dt="2023-07-01T16:16:50.637" v="134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 modAnim">
        <pc:chgData name="Justin D. Reed" userId="c6a793dc6dee29d5" providerId="LiveId" clId="{EDA7B8B1-6598-4E2B-BEDB-2A30F365EF47}" dt="2023-07-01T16:17:50.167" v="152"/>
        <pc:sldMkLst>
          <pc:docMk/>
          <pc:sldMk cId="2232284009" sldId="284"/>
        </pc:sldMkLst>
        <pc:spChg chg="mod">
          <ac:chgData name="Justin D. Reed" userId="c6a793dc6dee29d5" providerId="LiveId" clId="{EDA7B8B1-6598-4E2B-BEDB-2A30F365EF47}" dt="2023-07-01T16:16:15.542" v="53" actId="20577"/>
          <ac:spMkLst>
            <pc:docMk/>
            <pc:sldMk cId="2232284009" sldId="284"/>
            <ac:spMk id="2" creationId="{3F137064-C405-4669-B17F-DE9821AB6EF6}"/>
          </ac:spMkLst>
        </pc:spChg>
        <pc:spChg chg="mod">
          <ac:chgData name="Justin D. Reed" userId="c6a793dc6dee29d5" providerId="LiveId" clId="{EDA7B8B1-6598-4E2B-BEDB-2A30F365EF47}" dt="2023-07-01T16:17:50.167" v="152"/>
          <ac:spMkLst>
            <pc:docMk/>
            <pc:sldMk cId="2232284009" sldId="284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EDA7B8B1-6598-4E2B-BEDB-2A30F365EF47}" dt="2023-07-01T16:29:01.995" v="602"/>
        <pc:sldMkLst>
          <pc:docMk/>
          <pc:sldMk cId="1633553516" sldId="303"/>
        </pc:sldMkLst>
        <pc:spChg chg="mod">
          <ac:chgData name="Justin D. Reed" userId="c6a793dc6dee29d5" providerId="LiveId" clId="{EDA7B8B1-6598-4E2B-BEDB-2A30F365EF47}" dt="2023-07-01T16:18:06.445" v="180" actId="20577"/>
          <ac:spMkLst>
            <pc:docMk/>
            <pc:sldMk cId="1633553516" sldId="303"/>
            <ac:spMk id="2" creationId="{3F137064-C405-4669-B17F-DE9821AB6EF6}"/>
          </ac:spMkLst>
        </pc:spChg>
        <pc:spChg chg="mod">
          <ac:chgData name="Justin D. Reed" userId="c6a793dc6dee29d5" providerId="LiveId" clId="{EDA7B8B1-6598-4E2B-BEDB-2A30F365EF47}" dt="2023-07-01T16:19:48.736" v="278" actId="27636"/>
          <ac:spMkLst>
            <pc:docMk/>
            <pc:sldMk cId="1633553516" sldId="303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EDA7B8B1-6598-4E2B-BEDB-2A30F365EF47}" dt="2023-07-01T16:28:20.599" v="601" actId="404"/>
        <pc:sldMkLst>
          <pc:docMk/>
          <pc:sldMk cId="3946691675" sldId="306"/>
        </pc:sldMkLst>
        <pc:spChg chg="mod">
          <ac:chgData name="Justin D. Reed" userId="c6a793dc6dee29d5" providerId="LiveId" clId="{EDA7B8B1-6598-4E2B-BEDB-2A30F365EF47}" dt="2023-07-01T16:16:32.136" v="77" actId="20577"/>
          <ac:spMkLst>
            <pc:docMk/>
            <pc:sldMk cId="3946691675" sldId="306"/>
            <ac:spMk id="2" creationId="{3F137064-C405-4669-B17F-DE9821AB6EF6}"/>
          </ac:spMkLst>
        </pc:spChg>
        <pc:spChg chg="mod">
          <ac:chgData name="Justin D. Reed" userId="c6a793dc6dee29d5" providerId="LiveId" clId="{EDA7B8B1-6598-4E2B-BEDB-2A30F365EF47}" dt="2023-07-01T16:28:20.599" v="601" actId="404"/>
          <ac:spMkLst>
            <pc:docMk/>
            <pc:sldMk cId="3946691675" sldId="306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EDA7B8B1-6598-4E2B-BEDB-2A30F365EF47}" dt="2023-07-01T16:29:07.574" v="603"/>
        <pc:sldMkLst>
          <pc:docMk/>
          <pc:sldMk cId="593684862" sldId="307"/>
        </pc:sldMkLst>
        <pc:spChg chg="mod">
          <ac:chgData name="Justin D. Reed" userId="c6a793dc6dee29d5" providerId="LiveId" clId="{EDA7B8B1-6598-4E2B-BEDB-2A30F365EF47}" dt="2023-07-01T16:19:38.846" v="268" actId="6549"/>
          <ac:spMkLst>
            <pc:docMk/>
            <pc:sldMk cId="593684862" sldId="307"/>
            <ac:spMk id="3" creationId="{A9E165BB-F099-4517-BC5D-F6888EC3E787}"/>
          </ac:spMkLst>
        </pc:spChg>
      </pc:sldChg>
      <pc:sldChg chg="del">
        <pc:chgData name="Justin D. Reed" userId="c6a793dc6dee29d5" providerId="LiveId" clId="{EDA7B8B1-6598-4E2B-BEDB-2A30F365EF47}" dt="2023-07-01T16:16:55.985" v="135" actId="47"/>
        <pc:sldMkLst>
          <pc:docMk/>
          <pc:sldMk cId="3293064723" sldId="307"/>
        </pc:sldMkLst>
      </pc:sldChg>
      <pc:sldChg chg="del">
        <pc:chgData name="Justin D. Reed" userId="c6a793dc6dee29d5" providerId="LiveId" clId="{EDA7B8B1-6598-4E2B-BEDB-2A30F365EF47}" dt="2023-07-01T16:16:56.356" v="136" actId="47"/>
        <pc:sldMkLst>
          <pc:docMk/>
          <pc:sldMk cId="1232904532" sldId="308"/>
        </pc:sldMkLst>
      </pc:sldChg>
      <pc:sldChg chg="modSp add mod modAnim">
        <pc:chgData name="Justin D. Reed" userId="c6a793dc6dee29d5" providerId="LiveId" clId="{EDA7B8B1-6598-4E2B-BEDB-2A30F365EF47}" dt="2023-07-01T16:29:12.772" v="604"/>
        <pc:sldMkLst>
          <pc:docMk/>
          <pc:sldMk cId="1843641786" sldId="308"/>
        </pc:sldMkLst>
        <pc:spChg chg="mod">
          <ac:chgData name="Justin D. Reed" userId="c6a793dc6dee29d5" providerId="LiveId" clId="{EDA7B8B1-6598-4E2B-BEDB-2A30F365EF47}" dt="2023-07-01T16:20:19.378" v="317" actId="404"/>
          <ac:spMkLst>
            <pc:docMk/>
            <pc:sldMk cId="1843641786" sldId="308"/>
            <ac:spMk id="2" creationId="{3F137064-C405-4669-B17F-DE9821AB6EF6}"/>
          </ac:spMkLst>
        </pc:spChg>
        <pc:spChg chg="mod">
          <ac:chgData name="Justin D. Reed" userId="c6a793dc6dee29d5" providerId="LiveId" clId="{EDA7B8B1-6598-4E2B-BEDB-2A30F365EF47}" dt="2023-07-01T16:22:40" v="365" actId="114"/>
          <ac:spMkLst>
            <pc:docMk/>
            <pc:sldMk cId="1843641786" sldId="308"/>
            <ac:spMk id="3" creationId="{A9E165BB-F099-4517-BC5D-F6888EC3E787}"/>
          </ac:spMkLst>
        </pc:spChg>
      </pc:sldChg>
      <pc:sldChg chg="del">
        <pc:chgData name="Justin D. Reed" userId="c6a793dc6dee29d5" providerId="LiveId" clId="{EDA7B8B1-6598-4E2B-BEDB-2A30F365EF47}" dt="2023-07-01T16:16:56.853" v="137" actId="47"/>
        <pc:sldMkLst>
          <pc:docMk/>
          <pc:sldMk cId="1043635831" sldId="309"/>
        </pc:sldMkLst>
      </pc:sldChg>
      <pc:sldChg chg="modSp add mod modAnim">
        <pc:chgData name="Justin D. Reed" userId="c6a793dc6dee29d5" providerId="LiveId" clId="{EDA7B8B1-6598-4E2B-BEDB-2A30F365EF47}" dt="2023-07-01T16:29:20.806" v="605"/>
        <pc:sldMkLst>
          <pc:docMk/>
          <pc:sldMk cId="2410454083" sldId="309"/>
        </pc:sldMkLst>
        <pc:spChg chg="mod">
          <ac:chgData name="Justin D. Reed" userId="c6a793dc6dee29d5" providerId="LiveId" clId="{EDA7B8B1-6598-4E2B-BEDB-2A30F365EF47}" dt="2023-07-01T16:24:06.767" v="453" actId="20577"/>
          <ac:spMkLst>
            <pc:docMk/>
            <pc:sldMk cId="2410454083" sldId="309"/>
            <ac:spMk id="3" creationId="{A9E165BB-F099-4517-BC5D-F6888EC3E787}"/>
          </ac:spMkLst>
        </pc:spChg>
      </pc:sldChg>
      <pc:sldChg chg="del">
        <pc:chgData name="Justin D. Reed" userId="c6a793dc6dee29d5" providerId="LiveId" clId="{EDA7B8B1-6598-4E2B-BEDB-2A30F365EF47}" dt="2023-07-01T16:16:57.651" v="138" actId="47"/>
        <pc:sldMkLst>
          <pc:docMk/>
          <pc:sldMk cId="189902442" sldId="310"/>
        </pc:sldMkLst>
      </pc:sldChg>
      <pc:sldChg chg="modSp add mod modAnim">
        <pc:chgData name="Justin D. Reed" userId="c6a793dc6dee29d5" providerId="LiveId" clId="{EDA7B8B1-6598-4E2B-BEDB-2A30F365EF47}" dt="2023-07-01T16:29:25.998" v="606"/>
        <pc:sldMkLst>
          <pc:docMk/>
          <pc:sldMk cId="314432001" sldId="310"/>
        </pc:sldMkLst>
        <pc:spChg chg="mod">
          <ac:chgData name="Justin D. Reed" userId="c6a793dc6dee29d5" providerId="LiveId" clId="{EDA7B8B1-6598-4E2B-BEDB-2A30F365EF47}" dt="2023-07-01T16:24:50.946" v="479" actId="404"/>
          <ac:spMkLst>
            <pc:docMk/>
            <pc:sldMk cId="314432001" sldId="31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EDA7B8B1-6598-4E2B-BEDB-2A30F365EF47}" dt="2023-07-01T16:29:32.143" v="607"/>
        <pc:sldMkLst>
          <pc:docMk/>
          <pc:sldMk cId="977721401" sldId="311"/>
        </pc:sldMkLst>
        <pc:spChg chg="mod">
          <ac:chgData name="Justin D. Reed" userId="c6a793dc6dee29d5" providerId="LiveId" clId="{EDA7B8B1-6598-4E2B-BEDB-2A30F365EF47}" dt="2023-07-01T16:25:54.606" v="518" actId="27636"/>
          <ac:spMkLst>
            <pc:docMk/>
            <pc:sldMk cId="977721401" sldId="31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EDA7B8B1-6598-4E2B-BEDB-2A30F365EF47}" dt="2023-07-01T16:29:47.435" v="609"/>
        <pc:sldMkLst>
          <pc:docMk/>
          <pc:sldMk cId="598550605" sldId="312"/>
        </pc:sldMkLst>
        <pc:spChg chg="mod">
          <ac:chgData name="Justin D. Reed" userId="c6a793dc6dee29d5" providerId="LiveId" clId="{EDA7B8B1-6598-4E2B-BEDB-2A30F365EF47}" dt="2023-07-01T16:26:21.662" v="540" actId="403"/>
          <ac:spMkLst>
            <pc:docMk/>
            <pc:sldMk cId="598550605" sldId="312"/>
            <ac:spMk id="2" creationId="{3F137064-C405-4669-B17F-DE9821AB6EF6}"/>
          </ac:spMkLst>
        </pc:spChg>
        <pc:spChg chg="mod">
          <ac:chgData name="Justin D. Reed" userId="c6a793dc6dee29d5" providerId="LiveId" clId="{EDA7B8B1-6598-4E2B-BEDB-2A30F365EF47}" dt="2023-07-01T16:26:44.466" v="584" actId="15"/>
          <ac:spMkLst>
            <pc:docMk/>
            <pc:sldMk cId="598550605" sldId="312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463332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Do I Need to Be Renewed?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81684"/>
            <a:ext cx="12192000" cy="1576315"/>
          </a:xfrm>
        </p:spPr>
        <p:txBody>
          <a:bodyPr>
            <a:normAutofit fontScale="92500" lnSpcReduction="20000"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Galatians 5:4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Do I Need to Be Renewed?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Do you need to be renewed? </a:t>
            </a:r>
            <a:r>
              <a:rPr lang="en-US" sz="4000" dirty="0">
                <a:solidFill>
                  <a:schemeClr val="bg1"/>
                </a:solidFill>
              </a:rPr>
              <a:t>This is a simple question with a straightforward answer. </a:t>
            </a:r>
          </a:p>
          <a:p>
            <a:r>
              <a:rPr lang="en-US" sz="4000" dirty="0">
                <a:solidFill>
                  <a:srgbClr val="FFFF00"/>
                </a:solidFill>
              </a:rPr>
              <a:t>Do you need to be renewed? </a:t>
            </a:r>
            <a:r>
              <a:rPr lang="en-US" sz="4000" dirty="0">
                <a:solidFill>
                  <a:schemeClr val="bg1"/>
                </a:solidFill>
              </a:rPr>
              <a:t>I cannot answer this for you (although I wish I could). You must answer for yourself.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Do you need to be renewed?</a:t>
            </a:r>
            <a:r>
              <a:rPr lang="en-US" sz="4000" dirty="0">
                <a:solidFill>
                  <a:schemeClr val="bg1"/>
                </a:solidFill>
              </a:rPr>
              <a:t> Why not be renewed today, right now, right here – through prayer.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Do you need to be renewed?</a:t>
            </a:r>
            <a:r>
              <a:rPr lang="en-US" sz="4000" dirty="0">
                <a:solidFill>
                  <a:schemeClr val="bg1"/>
                </a:solidFill>
              </a:rPr>
              <a:t> If you are not a Christian, you can become a new creature in Christ today.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Do you need to be renewed?</a:t>
            </a:r>
          </a:p>
        </p:txBody>
      </p:sp>
    </p:spTree>
    <p:extLst>
      <p:ext uri="{BB962C8B-B14F-4D97-AF65-F5344CB8AC3E}">
        <p14:creationId xmlns:p14="http://schemas.microsoft.com/office/powerpoint/2010/main" val="39466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2023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2023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315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Do I Need to Be Renewed?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The question that forms our title is one that every Christian should ask on a very regular basis. </a:t>
            </a:r>
          </a:p>
          <a:p>
            <a:r>
              <a:rPr lang="en-US" sz="4200" dirty="0">
                <a:solidFill>
                  <a:schemeClr val="bg1"/>
                </a:solidFill>
              </a:rPr>
              <a:t>It would not be a laughing matter if one needed to be renewed; however, once a renewal has taken place, they should return back to the lifestyle they have just left.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Can My Fire Burn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Bible says it can.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Galatians 5:4 - Fallen from grace. This one verse singlehandedly disproves the false teachings known as Once Saved, Always Saved.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Paul talks about it in past tense – it had already happened for some in Galatia, and they were living their lives as if all was well!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Revelation 2:5 - Remember – think about how good it was when you were faithful.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Once again, past tense – not falling. </a:t>
            </a:r>
          </a:p>
        </p:txBody>
      </p:sp>
    </p:spTree>
    <p:extLst>
      <p:ext uri="{BB962C8B-B14F-4D97-AF65-F5344CB8AC3E}">
        <p14:creationId xmlns:p14="http://schemas.microsoft.com/office/powerpoint/2010/main" val="16335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Can My Fire Burn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Hymns we sing indicate it can.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“Light the Fire” - As new Christians, we are on fire. I remember thinking I could singlehandedly convert the whole world!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song ends with the word “again” indicating we need to ne relit from time to time.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“Revive Us Again” - Revive means to “restore to life.”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We constantly need encouragement to stay on the straight and narrow.</a:t>
            </a:r>
          </a:p>
          <a:p>
            <a:pPr lvl="1"/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8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How to Tell I Need to Be Renewed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You no longer read your Bible.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Reading is your lifeline to God’s commands – why cut yourself off?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Diary of a Bible (anonymous)</a:t>
            </a:r>
          </a:p>
          <a:p>
            <a:pPr lvl="1"/>
            <a:r>
              <a:rPr lang="en-US" sz="4600" i="1" dirty="0">
                <a:solidFill>
                  <a:schemeClr val="bg1"/>
                </a:solidFill>
              </a:rPr>
              <a:t>Dust on the Bible</a:t>
            </a:r>
            <a:endParaRPr lang="en-US" sz="4600" dirty="0">
              <a:solidFill>
                <a:schemeClr val="bg1"/>
              </a:solidFill>
            </a:endParaRP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 Tim. 2:15 – a command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 Tim. 4:13 – give special attention to</a:t>
            </a:r>
          </a:p>
          <a:p>
            <a:pPr lvl="1"/>
            <a:endParaRPr lang="en-US" sz="4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How to Tell I Need to Be Renewed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You no longer pray as you did.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Prayer is your lifeline to God’s ear – why cut yourself off?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 wants to hear from you more than when things are going bad.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Thessalonians 5:17 – a life of constant prayer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You no longer sing as you did.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Do you just read the words? | Gal. 6:7-8</a:t>
            </a:r>
          </a:p>
        </p:txBody>
      </p:sp>
    </p:spTree>
    <p:extLst>
      <p:ext uri="{BB962C8B-B14F-4D97-AF65-F5344CB8AC3E}">
        <p14:creationId xmlns:p14="http://schemas.microsoft.com/office/powerpoint/2010/main" val="241045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How to Tell I Need to Be Renewed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You no longer think about Christ like you did.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He was on your mind all the time – now, He barely occupies your thoughts EVEN IN CHURCH.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“… Jesus in the morning, Jesus at the noontime, Jesus, Jesus, Jesus when the sun goes down.”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“All day long of Jesus I am singing,/ He my song of joy will ever be;/ All the while He keeps my heart-bells ringing,/ For His love is </a:t>
            </a:r>
            <a:r>
              <a:rPr lang="en-US" sz="4000" dirty="0" err="1">
                <a:solidFill>
                  <a:schemeClr val="bg1"/>
                </a:solidFill>
              </a:rPr>
              <a:t>ev’rything</a:t>
            </a:r>
            <a:r>
              <a:rPr lang="en-US" sz="4000" dirty="0">
                <a:solidFill>
                  <a:schemeClr val="bg1"/>
                </a:solidFill>
              </a:rPr>
              <a:t> to me.” He’s My King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Proverbs 23:7 – think in His heart</a:t>
            </a:r>
          </a:p>
          <a:p>
            <a:pPr lvl="1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How to Tell I Need to Be Renewed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cannot remember the last time you went to Sunday night or Wednesday night service.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Countless missed Sunday night, Sunday School, Midweek, VBS, Gospel Meetings, youth events, the list goes on and on.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Everyone else is attending and you’re just at home “scrolling endlessly.”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Attendance is a requirement of God – Heb. 10:25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Even if you are tired, etc.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If you dread going to church or wanting to be involved with things related to God = sign!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to Be Renewed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Revelation 2:5 – remember</a:t>
            </a:r>
          </a:p>
          <a:p>
            <a:r>
              <a:rPr lang="en-US" sz="4000" dirty="0">
                <a:solidFill>
                  <a:schemeClr val="bg1"/>
                </a:solidFill>
              </a:rPr>
              <a:t>Revelation 2:5 – repent</a:t>
            </a:r>
          </a:p>
          <a:p>
            <a:r>
              <a:rPr lang="en-US" sz="4000" dirty="0">
                <a:solidFill>
                  <a:schemeClr val="bg1"/>
                </a:solidFill>
              </a:rPr>
              <a:t>Acts 8:22 – pray to God</a:t>
            </a:r>
          </a:p>
          <a:p>
            <a:r>
              <a:rPr lang="en-US" sz="4000" dirty="0">
                <a:solidFill>
                  <a:schemeClr val="bg1"/>
                </a:solidFill>
              </a:rPr>
              <a:t>Acts 26:20 – work. How?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Study – 2 Timothy 2:15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Preach – 2 Timothy 4:2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Grow in grace – 2 Peter 3:18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Grow in knowledge – 2 Peter 3:18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Walk in the light – 1 John 1:7</a:t>
            </a:r>
          </a:p>
        </p:txBody>
      </p:sp>
    </p:spTree>
    <p:extLst>
      <p:ext uri="{BB962C8B-B14F-4D97-AF65-F5344CB8AC3E}">
        <p14:creationId xmlns:p14="http://schemas.microsoft.com/office/powerpoint/2010/main" val="59855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15326</TotalTime>
  <Words>795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Do I Need to Be Renewed?</vt:lpstr>
      <vt:lpstr>Do I Need to Be Renewed?</vt:lpstr>
      <vt:lpstr>1. Can My Fire Burn Out?</vt:lpstr>
      <vt:lpstr>1. Can My Fire Burn Out?</vt:lpstr>
      <vt:lpstr>2. How to Tell I Need to Be Renewed</vt:lpstr>
      <vt:lpstr>2. How to Tell I Need to Be Renewed</vt:lpstr>
      <vt:lpstr>2. How to Tell I Need to Be Renewed</vt:lpstr>
      <vt:lpstr>2. How to Tell I Need to Be Renewed</vt:lpstr>
      <vt:lpstr>3. How to Be Renewed</vt:lpstr>
      <vt:lpstr>Do I Need to Be Renewed?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173</cp:revision>
  <dcterms:created xsi:type="dcterms:W3CDTF">2020-03-28T20:11:58Z</dcterms:created>
  <dcterms:modified xsi:type="dcterms:W3CDTF">2023-07-01T16:29:47Z</dcterms:modified>
</cp:coreProperties>
</file>