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91" r:id="rId5"/>
    <p:sldId id="292" r:id="rId6"/>
    <p:sldId id="293" r:id="rId7"/>
    <p:sldId id="294" r:id="rId8"/>
    <p:sldId id="295" r:id="rId9"/>
    <p:sldId id="290" r:id="rId10"/>
    <p:sldId id="274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I Have Decided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to Follow Jesus: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Will You Decide Now to Follow Jesus?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22:16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</a:t>
            </a:r>
            <a:r>
              <a:rPr lang="en-US">
                <a:solidFill>
                  <a:srgbClr val="FFFF00"/>
                </a:solidFill>
              </a:rPr>
              <a:t>© 2020 </a:t>
            </a:r>
            <a:r>
              <a:rPr lang="en-US" dirty="0">
                <a:solidFill>
                  <a:srgbClr val="FFFF00"/>
                </a:solidFill>
              </a:rPr>
              <a:t>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Will You Decide Now to Follow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Continuing our series (number 5) in looking at the invitation song “I Have Decided to Follow Jesus”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Verse not in every songbook but was taken from </a:t>
            </a:r>
            <a:r>
              <a:rPr lang="en-US" sz="5000" i="1" dirty="0">
                <a:solidFill>
                  <a:schemeClr val="bg1"/>
                </a:solidFill>
              </a:rPr>
              <a:t>Songs for Worship and Praise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Staying primarily in Acts (almost in chronological order), let us examine our verse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Felix – Acts 24:25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Background – Acts 24:1-24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Paul gives a background of what he had been through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V. 3 – he was thankful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V. 9 – the Jews claimed they were true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V. 12 – didn’t find Paul disputing in the temple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V. 15 – teaches of the resurrection of the dead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V. 16 – nothing on his conscience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V. 21 – called in question over the resurrection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Paul is loosed from his sentence because Felix knows Paul’s statements are true – v. 23-24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Felix – Acts 24:25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Paul’s preaching – v. 25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Righteousness – cannot preach any sermon and not touch on God’s righteousness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Temperance – often translated as ‘self-control’ – Jesus, Peter, Paul all taught this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Judgment to come – Jesus laid the groundwork (John 12:48), Solomon (Eccl. 12:14), Paul (II Cor. 5:10)</a:t>
            </a:r>
          </a:p>
          <a:p>
            <a:r>
              <a:rPr lang="en-US" sz="4400" dirty="0">
                <a:solidFill>
                  <a:schemeClr val="bg1"/>
                </a:solidFill>
              </a:rPr>
              <a:t>Felix’s response – v. 26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Trembled – like those at Pentecost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Putt off response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V. 27 – final mention; led to believe it never came</a:t>
            </a:r>
          </a:p>
        </p:txBody>
      </p:sp>
    </p:spTree>
    <p:extLst>
      <p:ext uri="{BB962C8B-B14F-4D97-AF65-F5344CB8AC3E}">
        <p14:creationId xmlns:p14="http://schemas.microsoft.com/office/powerpoint/2010/main" val="377636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Agrippa – Acts 26:28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Background – Acts 26:1-27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Paul given permission to speak for himself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V. 2 – he is happy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V. 3 – hear him patiently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V. 6 – judged for the hope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V. 8 – why do you think this?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V. 10-12 – recounting his life as persecutor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V. 13-19 – seeing the light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V. 21 – Jews sought to kill Paul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Paul is accused of being mad/crazy – v. 25-26</a:t>
            </a:r>
          </a:p>
        </p:txBody>
      </p:sp>
    </p:spTree>
    <p:extLst>
      <p:ext uri="{BB962C8B-B14F-4D97-AF65-F5344CB8AC3E}">
        <p14:creationId xmlns:p14="http://schemas.microsoft.com/office/powerpoint/2010/main" val="155803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Agrippa – Acts 26:28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Paul’s preaching – v. 23, 26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Showing Jesus’ purpose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Things not done in secret</a:t>
            </a:r>
          </a:p>
          <a:p>
            <a:r>
              <a:rPr lang="en-US" sz="4800" dirty="0">
                <a:solidFill>
                  <a:schemeClr val="bg1"/>
                </a:solidFill>
              </a:rPr>
              <a:t>Agrippa’s reaction – v. 28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Truly “Almost Persuaded”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To be almost persuaded is to be completely lost!!!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We really have no knowledge of Agrippa’s conversion</a:t>
            </a:r>
          </a:p>
        </p:txBody>
      </p:sp>
    </p:spTree>
    <p:extLst>
      <p:ext uri="{BB962C8B-B14F-4D97-AF65-F5344CB8AC3E}">
        <p14:creationId xmlns:p14="http://schemas.microsoft.com/office/powerpoint/2010/main" val="359444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Paul – Acts 22:16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Background – Acts 9, 22, 26 (22:3-15)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Saul’s event on the road to Damascus is told in Ch. 9 and retold in Ch. 22 &amp; 26</a:t>
            </a: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V. 6 – appeared on the road</a:t>
            </a: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V. 7-8 – conversation with God</a:t>
            </a: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V. 10 – not saved there, he must find Ananias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Ananias afraid at first to work with Saul – quickly changes</a:t>
            </a:r>
          </a:p>
        </p:txBody>
      </p:sp>
    </p:spTree>
    <p:extLst>
      <p:ext uri="{BB962C8B-B14F-4D97-AF65-F5344CB8AC3E}">
        <p14:creationId xmlns:p14="http://schemas.microsoft.com/office/powerpoint/2010/main" val="27119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Paul – Acts 22:16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Ananias’ preaching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V. 14 – chosen of God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V. 15 – be a witness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V. 16 – why are you waiting?! You know what to do, why are you putting this off?</a:t>
            </a:r>
          </a:p>
          <a:p>
            <a:r>
              <a:rPr lang="en-US" sz="4800" dirty="0">
                <a:solidFill>
                  <a:schemeClr val="bg1"/>
                </a:solidFill>
              </a:rPr>
              <a:t>Paul’s reaction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Acts 9:18 – immediately he was baptized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He didn’t just jump to baptism – it represents the whole plan of salvation!</a:t>
            </a:r>
          </a:p>
        </p:txBody>
      </p:sp>
    </p:spTree>
    <p:extLst>
      <p:ext uri="{BB962C8B-B14F-4D97-AF65-F5344CB8AC3E}">
        <p14:creationId xmlns:p14="http://schemas.microsoft.com/office/powerpoint/2010/main" val="287530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Will You Decide </a:t>
            </a:r>
            <a:r>
              <a:rPr lang="en-US" sz="6600" b="1" i="1" u="sng" dirty="0">
                <a:solidFill>
                  <a:schemeClr val="bg1"/>
                </a:solidFill>
              </a:rPr>
              <a:t>Now</a:t>
            </a:r>
            <a:r>
              <a:rPr lang="en-US" sz="6600" dirty="0">
                <a:solidFill>
                  <a:schemeClr val="bg1"/>
                </a:solidFill>
              </a:rPr>
              <a:t> to Follow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Don’t be like Felix and put off obedience until a more convenient season/tomorrow. Ernest Tubb sang it truly: “Tomorrow Never Comes.”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Don’t be like Agrippa – don’t be almost persuaded – commit fully!</a:t>
            </a:r>
          </a:p>
          <a:p>
            <a:r>
              <a:rPr lang="en-US" sz="5000" dirty="0">
                <a:solidFill>
                  <a:schemeClr val="bg1"/>
                </a:solidFill>
              </a:rPr>
              <a:t>Be like Paul and “arise, be baptized, and wash away your sins” today!</a:t>
            </a:r>
          </a:p>
          <a:p>
            <a:r>
              <a:rPr lang="en-US" sz="5000" dirty="0">
                <a:solidFill>
                  <a:schemeClr val="bg1"/>
                </a:solidFill>
              </a:rPr>
              <a:t>Will you decide now to follow Jesus?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1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14245</TotalTime>
  <Words>692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 Have Decided  to Follow Jesus:  Will You Decide Now to Follow Jesus?</vt:lpstr>
      <vt:lpstr>Will You Decide Now to Follow Jesus?</vt:lpstr>
      <vt:lpstr>1. Felix – Acts 24:25</vt:lpstr>
      <vt:lpstr>1. Felix – Acts 24:25</vt:lpstr>
      <vt:lpstr>2. Agrippa – Acts 26:28</vt:lpstr>
      <vt:lpstr>2. Agrippa – Acts 26:28</vt:lpstr>
      <vt:lpstr>3. Paul – Acts 22:16</vt:lpstr>
      <vt:lpstr>3. Paul – Acts 22:16</vt:lpstr>
      <vt:lpstr>Will You Decide Now to Follow Jesus?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85</cp:revision>
  <dcterms:created xsi:type="dcterms:W3CDTF">2020-03-28T20:11:58Z</dcterms:created>
  <dcterms:modified xsi:type="dcterms:W3CDTF">2020-08-21T13:05:23Z</dcterms:modified>
</cp:coreProperties>
</file>