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I Have Decided to Follow Jesus: Though None Go With Me, </a:t>
            </a:r>
            <a:br>
              <a:rPr lang="en-US" sz="9600" dirty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bg1"/>
                </a:solidFill>
              </a:rPr>
              <a:t>I Still Will Follow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Matthew 26:31-35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0D8087-98E9-406A-B619-38952F036102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I Still Will Follow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Part 2 in a series examining “I Have Decided to Follow Jesus”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When we sing the invitation song, do we really mean what we sing?</a:t>
            </a:r>
            <a:r>
              <a:rPr lang="en-US" sz="4200" dirty="0">
                <a:solidFill>
                  <a:schemeClr val="bg1"/>
                </a:solidFill>
              </a:rPr>
              <a:t> </a:t>
            </a:r>
            <a:r>
              <a:rPr lang="en-US" sz="5000" dirty="0">
                <a:solidFill>
                  <a:schemeClr val="bg1"/>
                </a:solidFill>
              </a:rPr>
              <a:t>Or are they just empty verses?</a:t>
            </a:r>
          </a:p>
          <a:p>
            <a:r>
              <a:rPr lang="en-US" sz="5000" dirty="0">
                <a:solidFill>
                  <a:schemeClr val="bg1"/>
                </a:solidFill>
              </a:rPr>
              <a:t>Peter makes the same statement that we do in Matthew 26:31-35</a:t>
            </a:r>
          </a:p>
          <a:p>
            <a:r>
              <a:rPr lang="en-US" sz="5000" dirty="0">
                <a:solidFill>
                  <a:schemeClr val="bg1"/>
                </a:solidFill>
              </a:rPr>
              <a:t>Are you ready to follow NO MATTER WHAT?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Verses: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Hebrews 11:1, 6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2 Corinthians 5:7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Noah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Genesis 6 – world to be destroyed but Noah’s family saved. What allowed this?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Reverent fear and a Righteous Heart – v. 7</a:t>
            </a:r>
          </a:p>
          <a:p>
            <a:r>
              <a:rPr lang="en-US" sz="4800" dirty="0">
                <a:solidFill>
                  <a:schemeClr val="bg1"/>
                </a:solidFill>
              </a:rPr>
              <a:t>Do we have the faith of Noah that we are going to do what pleases God no matter what?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Courage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David and Goliath – 1 Samuel 17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Where did David’s courage come from?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His love and respect for God – 1 Samuel 17:26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David’s conviction that God was with him – 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1 Samuel 17:34. 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Courage is the willingness to stand alone for God – 2 Timothy 1:7; Deut. 31:6; 1 Peter 3:13-14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Remember: Romans 1:16</a:t>
            </a:r>
          </a:p>
        </p:txBody>
      </p:sp>
    </p:spTree>
    <p:extLst>
      <p:ext uri="{BB962C8B-B14F-4D97-AF65-F5344CB8AC3E}">
        <p14:creationId xmlns:p14="http://schemas.microsoft.com/office/powerpoint/2010/main" val="88076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Gratitude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Defined: simply being thankful for what has been given to us. Some people aren’t thankful.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When Andrew Carnegie passed, his family have his nephew $1M and $360M to charity – we need to be thankful!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Think about the Ten Lepers – Luke 17:11-19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3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Gratitude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Paul had </a:t>
            </a:r>
            <a:r>
              <a:rPr lang="en-US" sz="5000" b="1" dirty="0">
                <a:solidFill>
                  <a:schemeClr val="bg1"/>
                </a:solidFill>
              </a:rPr>
              <a:t>NO</a:t>
            </a:r>
            <a:r>
              <a:rPr lang="en-US" sz="5000" dirty="0">
                <a:solidFill>
                  <a:schemeClr val="bg1"/>
                </a:solidFill>
              </a:rPr>
              <a:t> gratitude problems –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2 Corinthians 11:23-27. Why was he willing to give everything? Gratitude, 1 Tim. 1:12-25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Why was he grateful?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He was chosen of God: 2 Timothy 1:9, 1 Peter 2:9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God showed him mercy: Romans 5:8, John 3:16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died for </a:t>
            </a:r>
            <a:r>
              <a:rPr lang="en-US" sz="5000" b="1" u="sng" dirty="0">
                <a:solidFill>
                  <a:schemeClr val="bg1"/>
                </a:solidFill>
              </a:rPr>
              <a:t>us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93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I Still Will Follow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What does it take to follow no matter what?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Faith – do we have it?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Courage – do we have it?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Gratitude – do we have it?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Even though Peter denied Christ, he went on to serve God and give his life for Christ.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Are you willing to be the only one following?</a:t>
            </a:r>
          </a:p>
        </p:txBody>
      </p:sp>
    </p:spTree>
    <p:extLst>
      <p:ext uri="{BB962C8B-B14F-4D97-AF65-F5344CB8AC3E}">
        <p14:creationId xmlns:p14="http://schemas.microsoft.com/office/powerpoint/2010/main" val="295331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13559</TotalTime>
  <Words>407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 Have Decided to Follow Jesus: Though None Go With Me,  I Still Will Follow</vt:lpstr>
      <vt:lpstr>I Still Will Follow</vt:lpstr>
      <vt:lpstr>1. Faith</vt:lpstr>
      <vt:lpstr>2. Courage</vt:lpstr>
      <vt:lpstr>3. Gratitude </vt:lpstr>
      <vt:lpstr>3. Gratitude </vt:lpstr>
      <vt:lpstr>I Still Will Follow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78</cp:revision>
  <dcterms:created xsi:type="dcterms:W3CDTF">2020-03-28T20:11:58Z</dcterms:created>
  <dcterms:modified xsi:type="dcterms:W3CDTF">2020-07-31T12:38:37Z</dcterms:modified>
</cp:coreProperties>
</file>