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303" r:id="rId4"/>
    <p:sldId id="307" r:id="rId5"/>
    <p:sldId id="308" r:id="rId6"/>
    <p:sldId id="309" r:id="rId7"/>
    <p:sldId id="306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F78C8A8-909D-4AB4-8A54-C77BABBBC024}">
          <p14:sldIdLst>
            <p14:sldId id="256"/>
            <p14:sldId id="284"/>
            <p14:sldId id="303"/>
            <p14:sldId id="307"/>
            <p14:sldId id="308"/>
            <p14:sldId id="309"/>
            <p14:sldId id="306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8AAFAA-C595-49EB-8EEA-62C2D974C87E}" v="193" dt="2023-07-01T18:34:54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5E8AAFAA-C595-49EB-8EEA-62C2D974C87E}"/>
    <pc:docChg chg="undo custSel addSld delSld modSld addSection modSection">
      <pc:chgData name="Justin D. Reed" userId="c6a793dc6dee29d5" providerId="LiveId" clId="{5E8AAFAA-C595-49EB-8EEA-62C2D974C87E}" dt="2023-07-01T18:34:54.761" v="391"/>
      <pc:docMkLst>
        <pc:docMk/>
      </pc:docMkLst>
      <pc:sldChg chg="addSp modSp mod setBg">
        <pc:chgData name="Justin D. Reed" userId="c6a793dc6dee29d5" providerId="LiveId" clId="{5E8AAFAA-C595-49EB-8EEA-62C2D974C87E}" dt="2023-07-01T18:29:42.952" v="143" actId="14100"/>
        <pc:sldMkLst>
          <pc:docMk/>
          <pc:sldMk cId="3061026221" sldId="256"/>
        </pc:sldMkLst>
        <pc:spChg chg="mod">
          <ac:chgData name="Justin D. Reed" userId="c6a793dc6dee29d5" providerId="LiveId" clId="{5E8AAFAA-C595-49EB-8EEA-62C2D974C87E}" dt="2023-07-01T18:29:18.696" v="113" actId="14100"/>
          <ac:spMkLst>
            <pc:docMk/>
            <pc:sldMk cId="3061026221" sldId="256"/>
            <ac:spMk id="2" creationId="{4B1C940D-78CE-4152-BE0C-FD2CE730975B}"/>
          </ac:spMkLst>
        </pc:spChg>
        <pc:spChg chg="mod">
          <ac:chgData name="Justin D. Reed" userId="c6a793dc6dee29d5" providerId="LiveId" clId="{5E8AAFAA-C595-49EB-8EEA-62C2D974C87E}" dt="2023-07-01T18:29:42.952" v="143" actId="14100"/>
          <ac:spMkLst>
            <pc:docMk/>
            <pc:sldMk cId="3061026221" sldId="256"/>
            <ac:spMk id="3" creationId="{40074364-8D3B-4983-A9A8-24FBCDDD33EB}"/>
          </ac:spMkLst>
        </pc:spChg>
        <pc:spChg chg="add">
          <ac:chgData name="Justin D. Reed" userId="c6a793dc6dee29d5" providerId="LiveId" clId="{5E8AAFAA-C595-49EB-8EEA-62C2D974C87E}" dt="2023-07-01T18:28:36.795" v="100" actId="26606"/>
          <ac:spMkLst>
            <pc:docMk/>
            <pc:sldMk cId="3061026221" sldId="256"/>
            <ac:spMk id="10" creationId="{C1DD1A8A-57D5-4A81-AD04-532B043C5611}"/>
          </ac:spMkLst>
        </pc:spChg>
        <pc:spChg chg="add">
          <ac:chgData name="Justin D. Reed" userId="c6a793dc6dee29d5" providerId="LiveId" clId="{5E8AAFAA-C595-49EB-8EEA-62C2D974C87E}" dt="2023-07-01T18:28:36.795" v="100" actId="26606"/>
          <ac:spMkLst>
            <pc:docMk/>
            <pc:sldMk cId="3061026221" sldId="256"/>
            <ac:spMk id="12" creationId="{007891EC-4501-44ED-A8C8-B11B6DB767AB}"/>
          </ac:spMkLst>
        </pc:spChg>
        <pc:picChg chg="add mod ord">
          <ac:chgData name="Justin D. Reed" userId="c6a793dc6dee29d5" providerId="LiveId" clId="{5E8AAFAA-C595-49EB-8EEA-62C2D974C87E}" dt="2023-07-01T18:28:36.795" v="100" actId="26606"/>
          <ac:picMkLst>
            <pc:docMk/>
            <pc:sldMk cId="3061026221" sldId="256"/>
            <ac:picMk id="5" creationId="{E15A4BF3-2339-30F7-18D1-5288FA039BF9}"/>
          </ac:picMkLst>
        </pc:picChg>
      </pc:sldChg>
      <pc:sldChg chg="modSp mod">
        <pc:chgData name="Justin D. Reed" userId="c6a793dc6dee29d5" providerId="LiveId" clId="{5E8AAFAA-C595-49EB-8EEA-62C2D974C87E}" dt="2023-07-01T18:27:36.960" v="98" actId="20577"/>
        <pc:sldMkLst>
          <pc:docMk/>
          <pc:sldMk cId="3372097694" sldId="283"/>
        </pc:sldMkLst>
        <pc:spChg chg="mod">
          <ac:chgData name="Justin D. Reed" userId="c6a793dc6dee29d5" providerId="LiveId" clId="{5E8AAFAA-C595-49EB-8EEA-62C2D974C87E}" dt="2023-07-01T18:27:36.960" v="98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 modAnim">
        <pc:chgData name="Justin D. Reed" userId="c6a793dc6dee29d5" providerId="LiveId" clId="{5E8AAFAA-C595-49EB-8EEA-62C2D974C87E}" dt="2023-07-01T18:30:21.342" v="144"/>
        <pc:sldMkLst>
          <pc:docMk/>
          <pc:sldMk cId="2232284009" sldId="284"/>
        </pc:sldMkLst>
        <pc:spChg chg="mod">
          <ac:chgData name="Justin D. Reed" userId="c6a793dc6dee29d5" providerId="LiveId" clId="{5E8AAFAA-C595-49EB-8EEA-62C2D974C87E}" dt="2023-07-01T18:27:08.210" v="55" actId="20577"/>
          <ac:spMkLst>
            <pc:docMk/>
            <pc:sldMk cId="2232284009" sldId="284"/>
            <ac:spMk id="2" creationId="{3F137064-C405-4669-B17F-DE9821AB6EF6}"/>
          </ac:spMkLst>
        </pc:spChg>
        <pc:spChg chg="mod">
          <ac:chgData name="Justin D. Reed" userId="c6a793dc6dee29d5" providerId="LiveId" clId="{5E8AAFAA-C595-49EB-8EEA-62C2D974C87E}" dt="2023-07-01T18:30:21.342" v="144"/>
          <ac:spMkLst>
            <pc:docMk/>
            <pc:sldMk cId="2232284009" sldId="284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5E8AAFAA-C595-49EB-8EEA-62C2D974C87E}" dt="2023-07-01T18:31:39.087" v="220" actId="6549"/>
        <pc:sldMkLst>
          <pc:docMk/>
          <pc:sldMk cId="1633553516" sldId="303"/>
        </pc:sldMkLst>
        <pc:spChg chg="mod">
          <ac:chgData name="Justin D. Reed" userId="c6a793dc6dee29d5" providerId="LiveId" clId="{5E8AAFAA-C595-49EB-8EEA-62C2D974C87E}" dt="2023-07-01T18:30:32.144" v="162" actId="20577"/>
          <ac:spMkLst>
            <pc:docMk/>
            <pc:sldMk cId="1633553516" sldId="303"/>
            <ac:spMk id="2" creationId="{3F137064-C405-4669-B17F-DE9821AB6EF6}"/>
          </ac:spMkLst>
        </pc:spChg>
        <pc:spChg chg="mod">
          <ac:chgData name="Justin D. Reed" userId="c6a793dc6dee29d5" providerId="LiveId" clId="{5E8AAFAA-C595-49EB-8EEA-62C2D974C87E}" dt="2023-07-01T18:31:39.087" v="220" actId="6549"/>
          <ac:spMkLst>
            <pc:docMk/>
            <pc:sldMk cId="1633553516" sldId="303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5E8AAFAA-C595-49EB-8EEA-62C2D974C87E}" dt="2023-07-01T18:34:54.761" v="391"/>
        <pc:sldMkLst>
          <pc:docMk/>
          <pc:sldMk cId="3946691675" sldId="306"/>
        </pc:sldMkLst>
        <pc:spChg chg="mod">
          <ac:chgData name="Justin D. Reed" userId="c6a793dc6dee29d5" providerId="LiveId" clId="{5E8AAFAA-C595-49EB-8EEA-62C2D974C87E}" dt="2023-07-01T18:27:29.123" v="94" actId="20577"/>
          <ac:spMkLst>
            <pc:docMk/>
            <pc:sldMk cId="3946691675" sldId="306"/>
            <ac:spMk id="2" creationId="{3F137064-C405-4669-B17F-DE9821AB6EF6}"/>
          </ac:spMkLst>
        </pc:spChg>
        <pc:spChg chg="mod">
          <ac:chgData name="Justin D. Reed" userId="c6a793dc6dee29d5" providerId="LiveId" clId="{5E8AAFAA-C595-49EB-8EEA-62C2D974C87E}" dt="2023-07-01T18:34:54.761" v="391"/>
          <ac:spMkLst>
            <pc:docMk/>
            <pc:sldMk cId="3946691675" sldId="306"/>
            <ac:spMk id="3" creationId="{A9E165BB-F099-4517-BC5D-F6888EC3E787}"/>
          </ac:spMkLst>
        </pc:spChg>
      </pc:sldChg>
      <pc:sldChg chg="del">
        <pc:chgData name="Justin D. Reed" userId="c6a793dc6dee29d5" providerId="LiveId" clId="{5E8AAFAA-C595-49EB-8EEA-62C2D974C87E}" dt="2023-07-01T18:27:11.043" v="56" actId="47"/>
        <pc:sldMkLst>
          <pc:docMk/>
          <pc:sldMk cId="1958653031" sldId="307"/>
        </pc:sldMkLst>
      </pc:sldChg>
      <pc:sldChg chg="modSp add modAnim">
        <pc:chgData name="Justin D. Reed" userId="c6a793dc6dee29d5" providerId="LiveId" clId="{5E8AAFAA-C595-49EB-8EEA-62C2D974C87E}" dt="2023-07-01T18:32:15.069" v="254" actId="20577"/>
        <pc:sldMkLst>
          <pc:docMk/>
          <pc:sldMk cId="4033123527" sldId="307"/>
        </pc:sldMkLst>
        <pc:spChg chg="mod">
          <ac:chgData name="Justin D. Reed" userId="c6a793dc6dee29d5" providerId="LiveId" clId="{5E8AAFAA-C595-49EB-8EEA-62C2D974C87E}" dt="2023-07-01T18:32:15.069" v="254" actId="20577"/>
          <ac:spMkLst>
            <pc:docMk/>
            <pc:sldMk cId="4033123527" sldId="307"/>
            <ac:spMk id="3" creationId="{A9E165BB-F099-4517-BC5D-F6888EC3E787}"/>
          </ac:spMkLst>
        </pc:spChg>
      </pc:sldChg>
      <pc:sldChg chg="del">
        <pc:chgData name="Justin D. Reed" userId="c6a793dc6dee29d5" providerId="LiveId" clId="{5E8AAFAA-C595-49EB-8EEA-62C2D974C87E}" dt="2023-07-01T18:27:11.479" v="57" actId="47"/>
        <pc:sldMkLst>
          <pc:docMk/>
          <pc:sldMk cId="3070587815" sldId="308"/>
        </pc:sldMkLst>
      </pc:sldChg>
      <pc:sldChg chg="modSp add mod modAnim">
        <pc:chgData name="Justin D. Reed" userId="c6a793dc6dee29d5" providerId="LiveId" clId="{5E8AAFAA-C595-49EB-8EEA-62C2D974C87E}" dt="2023-07-01T18:33:44.223" v="320" actId="20577"/>
        <pc:sldMkLst>
          <pc:docMk/>
          <pc:sldMk cId="3798323737" sldId="308"/>
        </pc:sldMkLst>
        <pc:spChg chg="mod">
          <ac:chgData name="Justin D. Reed" userId="c6a793dc6dee29d5" providerId="LiveId" clId="{5E8AAFAA-C595-49EB-8EEA-62C2D974C87E}" dt="2023-07-01T18:32:36.517" v="270" actId="20577"/>
          <ac:spMkLst>
            <pc:docMk/>
            <pc:sldMk cId="3798323737" sldId="308"/>
            <ac:spMk id="2" creationId="{3F137064-C405-4669-B17F-DE9821AB6EF6}"/>
          </ac:spMkLst>
        </pc:spChg>
        <pc:spChg chg="mod">
          <ac:chgData name="Justin D. Reed" userId="c6a793dc6dee29d5" providerId="LiveId" clId="{5E8AAFAA-C595-49EB-8EEA-62C2D974C87E}" dt="2023-07-01T18:33:44.223" v="320" actId="20577"/>
          <ac:spMkLst>
            <pc:docMk/>
            <pc:sldMk cId="3798323737" sldId="308"/>
            <ac:spMk id="3" creationId="{A9E165BB-F099-4517-BC5D-F6888EC3E787}"/>
          </ac:spMkLst>
        </pc:spChg>
      </pc:sldChg>
      <pc:sldChg chg="del">
        <pc:chgData name="Justin D. Reed" userId="c6a793dc6dee29d5" providerId="LiveId" clId="{5E8AAFAA-C595-49EB-8EEA-62C2D974C87E}" dt="2023-07-01T18:27:12.082" v="58" actId="47"/>
        <pc:sldMkLst>
          <pc:docMk/>
          <pc:sldMk cId="3315992448" sldId="309"/>
        </pc:sldMkLst>
      </pc:sldChg>
      <pc:sldChg chg="modSp add mod modAnim">
        <pc:chgData name="Justin D. Reed" userId="c6a793dc6dee29d5" providerId="LiveId" clId="{5E8AAFAA-C595-49EB-8EEA-62C2D974C87E}" dt="2023-07-01T18:34:39.764" v="390" actId="404"/>
        <pc:sldMkLst>
          <pc:docMk/>
          <pc:sldMk cId="4001161380" sldId="309"/>
        </pc:sldMkLst>
        <pc:spChg chg="mod">
          <ac:chgData name="Justin D. Reed" userId="c6a793dc6dee29d5" providerId="LiveId" clId="{5E8AAFAA-C595-49EB-8EEA-62C2D974C87E}" dt="2023-07-01T18:34:01.688" v="341" actId="20577"/>
          <ac:spMkLst>
            <pc:docMk/>
            <pc:sldMk cId="4001161380" sldId="309"/>
            <ac:spMk id="2" creationId="{3F137064-C405-4669-B17F-DE9821AB6EF6}"/>
          </ac:spMkLst>
        </pc:spChg>
        <pc:spChg chg="mod">
          <ac:chgData name="Justin D. Reed" userId="c6a793dc6dee29d5" providerId="LiveId" clId="{5E8AAFAA-C595-49EB-8EEA-62C2D974C87E}" dt="2023-07-01T18:34:39.764" v="390" actId="404"/>
          <ac:spMkLst>
            <pc:docMk/>
            <pc:sldMk cId="4001161380" sldId="309"/>
            <ac:spMk id="3" creationId="{A9E165BB-F099-4517-BC5D-F6888EC3E787}"/>
          </ac:spMkLst>
        </pc:spChg>
      </pc:sldChg>
      <pc:sldChg chg="del">
        <pc:chgData name="Justin D. Reed" userId="c6a793dc6dee29d5" providerId="LiveId" clId="{5E8AAFAA-C595-49EB-8EEA-62C2D974C87E}" dt="2023-07-01T18:27:12.775" v="59" actId="47"/>
        <pc:sldMkLst>
          <pc:docMk/>
          <pc:sldMk cId="1461079533" sldId="310"/>
        </pc:sldMkLst>
      </pc:sldChg>
      <pc:sldChg chg="del">
        <pc:chgData name="Justin D. Reed" userId="c6a793dc6dee29d5" providerId="LiveId" clId="{5E8AAFAA-C595-49EB-8EEA-62C2D974C87E}" dt="2023-07-01T18:27:13.538" v="60" actId="47"/>
        <pc:sldMkLst>
          <pc:docMk/>
          <pc:sldMk cId="197797995" sldId="311"/>
        </pc:sldMkLst>
      </pc:sldChg>
      <pc:sldChg chg="del">
        <pc:chgData name="Justin D. Reed" userId="c6a793dc6dee29d5" providerId="LiveId" clId="{5E8AAFAA-C595-49EB-8EEA-62C2D974C87E}" dt="2023-07-01T18:27:14.258" v="61" actId="47"/>
        <pc:sldMkLst>
          <pc:docMk/>
          <pc:sldMk cId="1709362941" sldId="312"/>
        </pc:sldMkLst>
      </pc:sldChg>
      <pc:sldChg chg="del">
        <pc:chgData name="Justin D. Reed" userId="c6a793dc6dee29d5" providerId="LiveId" clId="{5E8AAFAA-C595-49EB-8EEA-62C2D974C87E}" dt="2023-07-01T18:27:15.003" v="62" actId="47"/>
        <pc:sldMkLst>
          <pc:docMk/>
          <pc:sldMk cId="4046425428" sldId="31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hanging lightbulb">
            <a:extLst>
              <a:ext uri="{FF2B5EF4-FFF2-40B4-BE49-F238E27FC236}">
                <a16:creationId xmlns:a16="http://schemas.microsoft.com/office/drawing/2014/main" id="{E15A4BF3-2339-30F7-18D1-5288FA039B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7" b="7802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094" y="81"/>
            <a:ext cx="8205714" cy="47068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11100" dirty="0">
                <a:solidFill>
                  <a:srgbClr val="FFFFFF"/>
                </a:solidFill>
              </a:rPr>
              <a:t>Christian Influence: Light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" y="5472520"/>
            <a:ext cx="623286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Christian Influence: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Light is defined as “the natural agent that stimulates sight and makes things visible.”</a:t>
            </a:r>
          </a:p>
          <a:p>
            <a:r>
              <a:rPr lang="en-US" sz="4200" dirty="0">
                <a:solidFill>
                  <a:schemeClr val="bg1"/>
                </a:solidFill>
              </a:rPr>
              <a:t>Influence is defined as “the capacity to have an effect on the character, development, or behavior of someone or something, or the effect itself.”</a:t>
            </a:r>
          </a:p>
          <a:p>
            <a:r>
              <a:rPr lang="en-US" sz="4200" dirty="0">
                <a:solidFill>
                  <a:schemeClr val="bg1"/>
                </a:solidFill>
              </a:rPr>
              <a:t>Light (in all forms) appears 309 times in Scripture.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What Light 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Guides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In darkness, we turn on the light to see where to go.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Psalm 119:105 – “Thy Word – Lamp”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When we turn on a lamp, no one turns it on to see the light itself, but what it shines on.</a:t>
            </a:r>
          </a:p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5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What Light 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Attracts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Porch light &amp; moths – blue light in bathroom.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We are to be a source that attracts the world.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Matthew 5:16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“You may be the only Bible some people ever read.”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Are you attracting people or detracting people for Christ?</a:t>
            </a:r>
          </a:p>
        </p:txBody>
      </p:sp>
    </p:spTree>
    <p:extLst>
      <p:ext uri="{BB962C8B-B14F-4D97-AF65-F5344CB8AC3E}">
        <p14:creationId xmlns:p14="http://schemas.microsoft.com/office/powerpoint/2010/main" val="403312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Who Light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Jesus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John 8:12 – “I AM”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John 1:1-5, cf. v. 14 – light to shine in darkness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1 John 1:1-10 – light, walking in the light</a:t>
            </a:r>
          </a:p>
          <a:p>
            <a:r>
              <a:rPr lang="en-US" sz="4800" dirty="0">
                <a:solidFill>
                  <a:schemeClr val="bg1"/>
                </a:solidFill>
              </a:rPr>
              <a:t>Christians – representatives of Christ on earth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Matthew 5:14 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Philippians 2:15</a:t>
            </a:r>
          </a:p>
          <a:p>
            <a:pPr lvl="1"/>
            <a:r>
              <a:rPr lang="en-US" sz="4800" dirty="0">
                <a:solidFill>
                  <a:schemeClr val="bg1"/>
                </a:solidFill>
              </a:rPr>
              <a:t>1 Peter 2:9, 12</a:t>
            </a:r>
          </a:p>
        </p:txBody>
      </p:sp>
    </p:spTree>
    <p:extLst>
      <p:ext uri="{BB962C8B-B14F-4D97-AF65-F5344CB8AC3E}">
        <p14:creationId xmlns:p14="http://schemas.microsoft.com/office/powerpoint/2010/main" val="379832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How Light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Allows us a way to follow Christ – 1 John 1:7</a:t>
            </a:r>
          </a:p>
          <a:p>
            <a:r>
              <a:rPr lang="en-US" sz="4000" dirty="0">
                <a:solidFill>
                  <a:schemeClr val="bg1"/>
                </a:solidFill>
              </a:rPr>
              <a:t>Permits others to see Christ in us – Matthew 5:16, cf. 1 Corinthians 11:1</a:t>
            </a:r>
          </a:p>
          <a:p>
            <a:r>
              <a:rPr lang="en-US" sz="4000" dirty="0">
                <a:solidFill>
                  <a:schemeClr val="bg1"/>
                </a:solidFill>
              </a:rPr>
              <a:t>Applications of an influence (1 Peter)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Abstain from fleshly lusts – 2:11-12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Obey the laws of the land – 2:13-15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Be model employees at work – 2:18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Be faithful and loving to your spouse – 3:1-7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Live harmoniously with other Christians – 3:8-12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Be prepared to tell others about your faith – 3:15-16</a:t>
            </a:r>
          </a:p>
        </p:txBody>
      </p:sp>
    </p:spTree>
    <p:extLst>
      <p:ext uri="{BB962C8B-B14F-4D97-AF65-F5344CB8AC3E}">
        <p14:creationId xmlns:p14="http://schemas.microsoft.com/office/powerpoint/2010/main" val="400116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Christian Influence: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How is your light shining?</a:t>
            </a:r>
          </a:p>
          <a:p>
            <a:r>
              <a:rPr lang="en-US" sz="4000" dirty="0">
                <a:solidFill>
                  <a:schemeClr val="bg1"/>
                </a:solidFill>
              </a:rPr>
              <a:t>Don’t be like an old strand of Christmas lights – by not shining as bright you affect those around you.</a:t>
            </a:r>
          </a:p>
          <a:p>
            <a:r>
              <a:rPr lang="en-US" sz="4000" dirty="0">
                <a:solidFill>
                  <a:schemeClr val="bg1"/>
                </a:solidFill>
              </a:rPr>
              <a:t>Use Jesus as our example of light and do our best to light up this dark world of sin. </a:t>
            </a:r>
          </a:p>
        </p:txBody>
      </p:sp>
    </p:spTree>
    <p:extLst>
      <p:ext uri="{BB962C8B-B14F-4D97-AF65-F5344CB8AC3E}">
        <p14:creationId xmlns:p14="http://schemas.microsoft.com/office/powerpoint/2010/main" val="394669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2023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2023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320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15365</TotalTime>
  <Words>407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Christian Influence: Light</vt:lpstr>
      <vt:lpstr>Christian Influence: Light</vt:lpstr>
      <vt:lpstr>1. What Light Does</vt:lpstr>
      <vt:lpstr>1. What Light Does</vt:lpstr>
      <vt:lpstr>2. Who Light Is</vt:lpstr>
      <vt:lpstr>3. How Light Works</vt:lpstr>
      <vt:lpstr>Christian Influence: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177</cp:revision>
  <dcterms:created xsi:type="dcterms:W3CDTF">2020-03-28T20:11:58Z</dcterms:created>
  <dcterms:modified xsi:type="dcterms:W3CDTF">2023-07-01T18:35:05Z</dcterms:modified>
</cp:coreProperties>
</file>