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09" r:id="rId4"/>
    <p:sldId id="310" r:id="rId5"/>
    <p:sldId id="311" r:id="rId6"/>
    <p:sldId id="312" r:id="rId7"/>
    <p:sldId id="313" r:id="rId8"/>
    <p:sldId id="314" r:id="rId9"/>
    <p:sldId id="315" r:id="rId10"/>
    <p:sldId id="316" r:id="rId11"/>
    <p:sldId id="317" r:id="rId12"/>
    <p:sldId id="308"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47454-8AC1-4148-B4ED-EF0CF3E1027B}" v="1" dt="2023-09-09T02:57:56.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9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D. Reed" userId="c6a793dc6dee29d5" providerId="LiveId" clId="{EDF69DD9-1726-42AA-96A8-65C39C166CBD}"/>
    <pc:docChg chg="custSel addSld delSld modSld">
      <pc:chgData name="Justin D. Reed" userId="c6a793dc6dee29d5" providerId="LiveId" clId="{EDF69DD9-1726-42AA-96A8-65C39C166CBD}" dt="2023-09-08T02:49:23.176" v="3691" actId="313"/>
      <pc:docMkLst>
        <pc:docMk/>
      </pc:docMkLst>
      <pc:sldChg chg="modSp mod">
        <pc:chgData name="Justin D. Reed" userId="c6a793dc6dee29d5" providerId="LiveId" clId="{EDF69DD9-1726-42AA-96A8-65C39C166CBD}" dt="2023-09-08T02:24:31.297" v="10" actId="20577"/>
        <pc:sldMkLst>
          <pc:docMk/>
          <pc:sldMk cId="3372097694" sldId="283"/>
        </pc:sldMkLst>
        <pc:spChg chg="mod">
          <ac:chgData name="Justin D. Reed" userId="c6a793dc6dee29d5" providerId="LiveId" clId="{EDF69DD9-1726-42AA-96A8-65C39C166CBD}" dt="2023-09-08T02:24:31.297" v="10" actId="20577"/>
          <ac:spMkLst>
            <pc:docMk/>
            <pc:sldMk cId="3372097694" sldId="283"/>
            <ac:spMk id="4" creationId="{E5D7EE40-CFB1-411B-B9A5-3D4A940C3B0F}"/>
          </ac:spMkLst>
        </pc:spChg>
      </pc:sldChg>
      <pc:sldChg chg="modSp mod modAnim">
        <pc:chgData name="Justin D. Reed" userId="c6a793dc6dee29d5" providerId="LiveId" clId="{EDF69DD9-1726-42AA-96A8-65C39C166CBD}" dt="2023-09-08T02:26:15.748" v="188" actId="20577"/>
        <pc:sldMkLst>
          <pc:docMk/>
          <pc:sldMk cId="2232284009" sldId="284"/>
        </pc:sldMkLst>
        <pc:spChg chg="mod">
          <ac:chgData name="Justin D. Reed" userId="c6a793dc6dee29d5" providerId="LiveId" clId="{EDF69DD9-1726-42AA-96A8-65C39C166CBD}" dt="2023-09-08T02:24:51.173" v="32" actId="20577"/>
          <ac:spMkLst>
            <pc:docMk/>
            <pc:sldMk cId="2232284009" sldId="284"/>
            <ac:spMk id="2" creationId="{3F137064-C405-4669-B17F-DE9821AB6EF6}"/>
          </ac:spMkLst>
        </pc:spChg>
        <pc:spChg chg="mod">
          <ac:chgData name="Justin D. Reed" userId="c6a793dc6dee29d5" providerId="LiveId" clId="{EDF69DD9-1726-42AA-96A8-65C39C166CBD}" dt="2023-09-08T02:26:15.748" v="188" actId="20577"/>
          <ac:spMkLst>
            <pc:docMk/>
            <pc:sldMk cId="2232284009" sldId="284"/>
            <ac:spMk id="3" creationId="{A9E165BB-F099-4517-BC5D-F6888EC3E787}"/>
          </ac:spMkLst>
        </pc:spChg>
      </pc:sldChg>
      <pc:sldChg chg="modSp modAnim">
        <pc:chgData name="Justin D. Reed" userId="c6a793dc6dee29d5" providerId="LiveId" clId="{EDF69DD9-1726-42AA-96A8-65C39C166CBD}" dt="2023-09-08T02:49:23.176" v="3691" actId="313"/>
        <pc:sldMkLst>
          <pc:docMk/>
          <pc:sldMk cId="1272461983" sldId="308"/>
        </pc:sldMkLst>
        <pc:spChg chg="mod">
          <ac:chgData name="Justin D. Reed" userId="c6a793dc6dee29d5" providerId="LiveId" clId="{EDF69DD9-1726-42AA-96A8-65C39C166CBD}" dt="2023-09-08T02:49:23.176" v="3691" actId="313"/>
          <ac:spMkLst>
            <pc:docMk/>
            <pc:sldMk cId="1272461983" sldId="308"/>
            <ac:spMk id="3" creationId="{A9E165BB-F099-4517-BC5D-F6888EC3E787}"/>
          </ac:spMkLst>
        </pc:spChg>
      </pc:sldChg>
      <pc:sldChg chg="modSp mod modAnim">
        <pc:chgData name="Justin D. Reed" userId="c6a793dc6dee29d5" providerId="LiveId" clId="{EDF69DD9-1726-42AA-96A8-65C39C166CBD}" dt="2023-09-08T02:28:48.860" v="541" actId="313"/>
        <pc:sldMkLst>
          <pc:docMk/>
          <pc:sldMk cId="2228607580" sldId="309"/>
        </pc:sldMkLst>
        <pc:spChg chg="mod">
          <ac:chgData name="Justin D. Reed" userId="c6a793dc6dee29d5" providerId="LiveId" clId="{EDF69DD9-1726-42AA-96A8-65C39C166CBD}" dt="2023-09-08T02:26:37.262" v="218" actId="27636"/>
          <ac:spMkLst>
            <pc:docMk/>
            <pc:sldMk cId="2228607580" sldId="309"/>
            <ac:spMk id="2" creationId="{3F137064-C405-4669-B17F-DE9821AB6EF6}"/>
          </ac:spMkLst>
        </pc:spChg>
        <pc:spChg chg="mod">
          <ac:chgData name="Justin D. Reed" userId="c6a793dc6dee29d5" providerId="LiveId" clId="{EDF69DD9-1726-42AA-96A8-65C39C166CBD}" dt="2023-09-08T02:28:48.860" v="541" actId="313"/>
          <ac:spMkLst>
            <pc:docMk/>
            <pc:sldMk cId="2228607580" sldId="309"/>
            <ac:spMk id="3" creationId="{A9E165BB-F099-4517-BC5D-F6888EC3E787}"/>
          </ac:spMkLst>
        </pc:spChg>
      </pc:sldChg>
      <pc:sldChg chg="del">
        <pc:chgData name="Justin D. Reed" userId="c6a793dc6dee29d5" providerId="LiveId" clId="{EDF69DD9-1726-42AA-96A8-65C39C166CBD}" dt="2023-09-08T02:24:12.206" v="0" actId="47"/>
        <pc:sldMkLst>
          <pc:docMk/>
          <pc:sldMk cId="1575790701" sldId="310"/>
        </pc:sldMkLst>
      </pc:sldChg>
      <pc:sldChg chg="modSp add modAnim">
        <pc:chgData name="Justin D. Reed" userId="c6a793dc6dee29d5" providerId="LiveId" clId="{EDF69DD9-1726-42AA-96A8-65C39C166CBD}" dt="2023-09-08T02:30:40.743" v="863" actId="5793"/>
        <pc:sldMkLst>
          <pc:docMk/>
          <pc:sldMk cId="1825189108" sldId="310"/>
        </pc:sldMkLst>
        <pc:spChg chg="mod">
          <ac:chgData name="Justin D. Reed" userId="c6a793dc6dee29d5" providerId="LiveId" clId="{EDF69DD9-1726-42AA-96A8-65C39C166CBD}" dt="2023-09-08T02:30:40.743" v="863" actId="5793"/>
          <ac:spMkLst>
            <pc:docMk/>
            <pc:sldMk cId="1825189108" sldId="310"/>
            <ac:spMk id="3" creationId="{A9E165BB-F099-4517-BC5D-F6888EC3E787}"/>
          </ac:spMkLst>
        </pc:spChg>
      </pc:sldChg>
      <pc:sldChg chg="modSp add modAnim">
        <pc:chgData name="Justin D. Reed" userId="c6a793dc6dee29d5" providerId="LiveId" clId="{EDF69DD9-1726-42AA-96A8-65C39C166CBD}" dt="2023-09-08T02:33:47.979" v="1236" actId="20577"/>
        <pc:sldMkLst>
          <pc:docMk/>
          <pc:sldMk cId="151646418" sldId="311"/>
        </pc:sldMkLst>
        <pc:spChg chg="mod">
          <ac:chgData name="Justin D. Reed" userId="c6a793dc6dee29d5" providerId="LiveId" clId="{EDF69DD9-1726-42AA-96A8-65C39C166CBD}" dt="2023-09-08T02:33:47.979" v="1236" actId="20577"/>
          <ac:spMkLst>
            <pc:docMk/>
            <pc:sldMk cId="151646418" sldId="311"/>
            <ac:spMk id="3" creationId="{A9E165BB-F099-4517-BC5D-F6888EC3E787}"/>
          </ac:spMkLst>
        </pc:spChg>
      </pc:sldChg>
      <pc:sldChg chg="del">
        <pc:chgData name="Justin D. Reed" userId="c6a793dc6dee29d5" providerId="LiveId" clId="{EDF69DD9-1726-42AA-96A8-65C39C166CBD}" dt="2023-09-08T02:24:12.558" v="1" actId="47"/>
        <pc:sldMkLst>
          <pc:docMk/>
          <pc:sldMk cId="4086059495" sldId="311"/>
        </pc:sldMkLst>
      </pc:sldChg>
      <pc:sldChg chg="modSp add modAnim">
        <pc:chgData name="Justin D. Reed" userId="c6a793dc6dee29d5" providerId="LiveId" clId="{EDF69DD9-1726-42AA-96A8-65C39C166CBD}" dt="2023-09-08T02:37:24.040" v="1617" actId="20577"/>
        <pc:sldMkLst>
          <pc:docMk/>
          <pc:sldMk cId="2645515284" sldId="312"/>
        </pc:sldMkLst>
        <pc:spChg chg="mod">
          <ac:chgData name="Justin D. Reed" userId="c6a793dc6dee29d5" providerId="LiveId" clId="{EDF69DD9-1726-42AA-96A8-65C39C166CBD}" dt="2023-09-08T02:37:24.040" v="1617" actId="20577"/>
          <ac:spMkLst>
            <pc:docMk/>
            <pc:sldMk cId="2645515284" sldId="312"/>
            <ac:spMk id="3" creationId="{A9E165BB-F099-4517-BC5D-F6888EC3E787}"/>
          </ac:spMkLst>
        </pc:spChg>
      </pc:sldChg>
      <pc:sldChg chg="del">
        <pc:chgData name="Justin D. Reed" userId="c6a793dc6dee29d5" providerId="LiveId" clId="{EDF69DD9-1726-42AA-96A8-65C39C166CBD}" dt="2023-09-08T02:24:12.891" v="2" actId="47"/>
        <pc:sldMkLst>
          <pc:docMk/>
          <pc:sldMk cId="4236081324" sldId="312"/>
        </pc:sldMkLst>
      </pc:sldChg>
      <pc:sldChg chg="modSp add modAnim">
        <pc:chgData name="Justin D. Reed" userId="c6a793dc6dee29d5" providerId="LiveId" clId="{EDF69DD9-1726-42AA-96A8-65C39C166CBD}" dt="2023-09-08T02:39:03.845" v="1912" actId="313"/>
        <pc:sldMkLst>
          <pc:docMk/>
          <pc:sldMk cId="1096545192" sldId="313"/>
        </pc:sldMkLst>
        <pc:spChg chg="mod">
          <ac:chgData name="Justin D. Reed" userId="c6a793dc6dee29d5" providerId="LiveId" clId="{EDF69DD9-1726-42AA-96A8-65C39C166CBD}" dt="2023-09-08T02:39:03.845" v="1912" actId="313"/>
          <ac:spMkLst>
            <pc:docMk/>
            <pc:sldMk cId="1096545192" sldId="313"/>
            <ac:spMk id="3" creationId="{A9E165BB-F099-4517-BC5D-F6888EC3E787}"/>
          </ac:spMkLst>
        </pc:spChg>
      </pc:sldChg>
      <pc:sldChg chg="del">
        <pc:chgData name="Justin D. Reed" userId="c6a793dc6dee29d5" providerId="LiveId" clId="{EDF69DD9-1726-42AA-96A8-65C39C166CBD}" dt="2023-09-08T02:24:13.203" v="3" actId="47"/>
        <pc:sldMkLst>
          <pc:docMk/>
          <pc:sldMk cId="2688211569" sldId="313"/>
        </pc:sldMkLst>
      </pc:sldChg>
      <pc:sldChg chg="del">
        <pc:chgData name="Justin D. Reed" userId="c6a793dc6dee29d5" providerId="LiveId" clId="{EDF69DD9-1726-42AA-96A8-65C39C166CBD}" dt="2023-09-08T02:24:13.562" v="4" actId="47"/>
        <pc:sldMkLst>
          <pc:docMk/>
          <pc:sldMk cId="1357329310" sldId="314"/>
        </pc:sldMkLst>
      </pc:sldChg>
      <pc:sldChg chg="modSp add mod modAnim">
        <pc:chgData name="Justin D. Reed" userId="c6a793dc6dee29d5" providerId="LiveId" clId="{EDF69DD9-1726-42AA-96A8-65C39C166CBD}" dt="2023-09-08T02:41:34.789" v="2327" actId="20577"/>
        <pc:sldMkLst>
          <pc:docMk/>
          <pc:sldMk cId="1446480554" sldId="314"/>
        </pc:sldMkLst>
        <pc:spChg chg="mod">
          <ac:chgData name="Justin D. Reed" userId="c6a793dc6dee29d5" providerId="LiveId" clId="{EDF69DD9-1726-42AA-96A8-65C39C166CBD}" dt="2023-09-08T02:39:19.074" v="1945" actId="27636"/>
          <ac:spMkLst>
            <pc:docMk/>
            <pc:sldMk cId="1446480554" sldId="314"/>
            <ac:spMk id="2" creationId="{3F137064-C405-4669-B17F-DE9821AB6EF6}"/>
          </ac:spMkLst>
        </pc:spChg>
        <pc:spChg chg="mod">
          <ac:chgData name="Justin D. Reed" userId="c6a793dc6dee29d5" providerId="LiveId" clId="{EDF69DD9-1726-42AA-96A8-65C39C166CBD}" dt="2023-09-08T02:41:34.789" v="2327" actId="20577"/>
          <ac:spMkLst>
            <pc:docMk/>
            <pc:sldMk cId="1446480554" sldId="314"/>
            <ac:spMk id="3" creationId="{A9E165BB-F099-4517-BC5D-F6888EC3E787}"/>
          </ac:spMkLst>
        </pc:spChg>
      </pc:sldChg>
      <pc:sldChg chg="del">
        <pc:chgData name="Justin D. Reed" userId="c6a793dc6dee29d5" providerId="LiveId" clId="{EDF69DD9-1726-42AA-96A8-65C39C166CBD}" dt="2023-09-08T02:24:13.956" v="5" actId="47"/>
        <pc:sldMkLst>
          <pc:docMk/>
          <pc:sldMk cId="2071679840" sldId="315"/>
        </pc:sldMkLst>
      </pc:sldChg>
      <pc:sldChg chg="modSp add modAnim">
        <pc:chgData name="Justin D. Reed" userId="c6a793dc6dee29d5" providerId="LiveId" clId="{EDF69DD9-1726-42AA-96A8-65C39C166CBD}" dt="2023-09-08T02:43:45.004" v="2619" actId="20577"/>
        <pc:sldMkLst>
          <pc:docMk/>
          <pc:sldMk cId="3393120794" sldId="315"/>
        </pc:sldMkLst>
        <pc:spChg chg="mod">
          <ac:chgData name="Justin D. Reed" userId="c6a793dc6dee29d5" providerId="LiveId" clId="{EDF69DD9-1726-42AA-96A8-65C39C166CBD}" dt="2023-09-08T02:43:45.004" v="2619" actId="20577"/>
          <ac:spMkLst>
            <pc:docMk/>
            <pc:sldMk cId="3393120794" sldId="315"/>
            <ac:spMk id="3" creationId="{A9E165BB-F099-4517-BC5D-F6888EC3E787}"/>
          </ac:spMkLst>
        </pc:spChg>
      </pc:sldChg>
      <pc:sldChg chg="del">
        <pc:chgData name="Justin D. Reed" userId="c6a793dc6dee29d5" providerId="LiveId" clId="{EDF69DD9-1726-42AA-96A8-65C39C166CBD}" dt="2023-09-08T02:24:14.356" v="6" actId="47"/>
        <pc:sldMkLst>
          <pc:docMk/>
          <pc:sldMk cId="109516154" sldId="316"/>
        </pc:sldMkLst>
      </pc:sldChg>
      <pc:sldChg chg="modSp add modAnim">
        <pc:chgData name="Justin D. Reed" userId="c6a793dc6dee29d5" providerId="LiveId" clId="{EDF69DD9-1726-42AA-96A8-65C39C166CBD}" dt="2023-09-08T02:45:32.108" v="2916" actId="20577"/>
        <pc:sldMkLst>
          <pc:docMk/>
          <pc:sldMk cId="1334529975" sldId="316"/>
        </pc:sldMkLst>
        <pc:spChg chg="mod">
          <ac:chgData name="Justin D. Reed" userId="c6a793dc6dee29d5" providerId="LiveId" clId="{EDF69DD9-1726-42AA-96A8-65C39C166CBD}" dt="2023-09-08T02:45:32.108" v="2916" actId="20577"/>
          <ac:spMkLst>
            <pc:docMk/>
            <pc:sldMk cId="1334529975" sldId="316"/>
            <ac:spMk id="3" creationId="{A9E165BB-F099-4517-BC5D-F6888EC3E787}"/>
          </ac:spMkLst>
        </pc:spChg>
      </pc:sldChg>
      <pc:sldChg chg="modSp add modAnim">
        <pc:chgData name="Justin D. Reed" userId="c6a793dc6dee29d5" providerId="LiveId" clId="{EDF69DD9-1726-42AA-96A8-65C39C166CBD}" dt="2023-09-08T02:46:57.949" v="3170" actId="20577"/>
        <pc:sldMkLst>
          <pc:docMk/>
          <pc:sldMk cId="623314431" sldId="317"/>
        </pc:sldMkLst>
        <pc:spChg chg="mod">
          <ac:chgData name="Justin D. Reed" userId="c6a793dc6dee29d5" providerId="LiveId" clId="{EDF69DD9-1726-42AA-96A8-65C39C166CBD}" dt="2023-09-08T02:46:57.949" v="3170" actId="20577"/>
          <ac:spMkLst>
            <pc:docMk/>
            <pc:sldMk cId="623314431" sldId="317"/>
            <ac:spMk id="3" creationId="{A9E165BB-F099-4517-BC5D-F6888EC3E787}"/>
          </ac:spMkLst>
        </pc:spChg>
      </pc:sldChg>
      <pc:sldChg chg="del">
        <pc:chgData name="Justin D. Reed" userId="c6a793dc6dee29d5" providerId="LiveId" clId="{EDF69DD9-1726-42AA-96A8-65C39C166CBD}" dt="2023-09-08T02:24:14.882" v="7" actId="47"/>
        <pc:sldMkLst>
          <pc:docMk/>
          <pc:sldMk cId="1980903899" sldId="317"/>
        </pc:sldMkLst>
      </pc:sldChg>
      <pc:sldChg chg="del">
        <pc:chgData name="Justin D. Reed" userId="c6a793dc6dee29d5" providerId="LiveId" clId="{EDF69DD9-1726-42AA-96A8-65C39C166CBD}" dt="2023-09-08T02:24:19.600" v="8" actId="47"/>
        <pc:sldMkLst>
          <pc:docMk/>
          <pc:sldMk cId="2118398635" sldId="318"/>
        </pc:sldMkLst>
      </pc:sldChg>
    </pc:docChg>
  </pc:docChgLst>
  <pc:docChgLst>
    <pc:chgData name="Justin D. Reed" userId="c6a793dc6dee29d5" providerId="LiveId" clId="{6B847454-8AC1-4148-B4ED-EF0CF3E1027B}"/>
    <pc:docChg chg="modSld">
      <pc:chgData name="Justin D. Reed" userId="c6a793dc6dee29d5" providerId="LiveId" clId="{6B847454-8AC1-4148-B4ED-EF0CF3E1027B}" dt="2023-09-09T02:57:56.457" v="0" actId="14826"/>
      <pc:docMkLst>
        <pc:docMk/>
      </pc:docMkLst>
      <pc:sldChg chg="modSp">
        <pc:chgData name="Justin D. Reed" userId="c6a793dc6dee29d5" providerId="LiveId" clId="{6B847454-8AC1-4148-B4ED-EF0CF3E1027B}" dt="2023-09-09T02:57:56.457" v="0" actId="14826"/>
        <pc:sldMkLst>
          <pc:docMk/>
          <pc:sldMk cId="3061026221" sldId="256"/>
        </pc:sldMkLst>
        <pc:picChg chg="mod">
          <ac:chgData name="Justin D. Reed" userId="c6a793dc6dee29d5" providerId="LiveId" clId="{6B847454-8AC1-4148-B4ED-EF0CF3E1027B}" dt="2023-09-09T02:57:56.457" v="0" actId="14826"/>
          <ac:picMkLst>
            <pc:docMk/>
            <pc:sldMk cId="3061026221" sldId="256"/>
            <ac:picMk id="9" creationId="{C5B36088-F2EB-17A4-37AD-529ACAE4906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4683-EE42-4019-AD2A-34A7A10D90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3212A-14DA-497D-A85D-BED0230DA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8480EA-1E07-42F9-BDB9-D2C5F328598A}"/>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5" name="Footer Placeholder 4">
            <a:extLst>
              <a:ext uri="{FF2B5EF4-FFF2-40B4-BE49-F238E27FC236}">
                <a16:creationId xmlns:a16="http://schemas.microsoft.com/office/drawing/2014/main" id="{A80E177A-DE1B-46A0-B82E-6E86B8066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7336-B3AB-46B8-96D2-9B7D805AAA9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1014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CBB4-7BF9-45D3-B7C1-4569AA358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D1039-FAE3-4777-888F-41AF749DA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F259-DB96-4BA3-BFF9-7A19B4827EF9}"/>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5" name="Footer Placeholder 4">
            <a:extLst>
              <a:ext uri="{FF2B5EF4-FFF2-40B4-BE49-F238E27FC236}">
                <a16:creationId xmlns:a16="http://schemas.microsoft.com/office/drawing/2014/main" id="{DD86C3CF-F048-41D2-AD95-C8A7C7BD0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DFE73-A494-4E68-A610-26DD36A5E18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05362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25D3E-2E80-44EE-9D89-E401DAE40C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BC3B0-ACF7-4868-898E-7EC7BC83A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C7528-947B-4BA7-AED3-941C7191F537}"/>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5" name="Footer Placeholder 4">
            <a:extLst>
              <a:ext uri="{FF2B5EF4-FFF2-40B4-BE49-F238E27FC236}">
                <a16:creationId xmlns:a16="http://schemas.microsoft.com/office/drawing/2014/main" id="{005BA31E-E534-4245-B0FF-CE29800E2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59988-8FE8-4DB3-99E4-B141C204F746}"/>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53344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1E71-B977-4144-A939-464B78800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8D9EE-C155-4767-81DA-FD349BD00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D26D3-17E9-475E-8226-B7B465CC8CC7}"/>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5" name="Footer Placeholder 4">
            <a:extLst>
              <a:ext uri="{FF2B5EF4-FFF2-40B4-BE49-F238E27FC236}">
                <a16:creationId xmlns:a16="http://schemas.microsoft.com/office/drawing/2014/main" id="{6C5C8E52-37F2-4E42-84F7-98AFCB9A3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B24AD-C3C0-4DCA-B101-2C941BC44679}"/>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6153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44CD-6298-42D4-99B8-9A14A5ED5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7E351-2F68-4F09-B870-2C3767C9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2AFE8-79CC-4C37-B3EA-3B1AA0C29F0B}"/>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5" name="Footer Placeholder 4">
            <a:extLst>
              <a:ext uri="{FF2B5EF4-FFF2-40B4-BE49-F238E27FC236}">
                <a16:creationId xmlns:a16="http://schemas.microsoft.com/office/drawing/2014/main" id="{C9000F06-15CA-4083-A7A3-944D7A71E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6058F-5329-4979-9B8A-4B474947F415}"/>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995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0A77-9FD7-4A16-9D10-AF87C5C0E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EBD83-7818-4B01-A3ED-5E6234675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4C391-70BC-41D8-85D7-06CF7B398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FB5D2-8430-4809-8EEF-8C63C5D8CBAC}"/>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6" name="Footer Placeholder 5">
            <a:extLst>
              <a:ext uri="{FF2B5EF4-FFF2-40B4-BE49-F238E27FC236}">
                <a16:creationId xmlns:a16="http://schemas.microsoft.com/office/drawing/2014/main" id="{E8EE8786-BA3F-4AF0-B14B-0930DE31E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B3160-D58B-4F9D-AC2B-B924BAD128DC}"/>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98828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F231-419F-42FD-B20C-4C2E88CD3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E3977-CE54-4C48-B079-C848317E5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D1A30-0EFC-4401-8717-C10A70D58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685CF-7E15-445B-B070-35E81E387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56431-94C9-43D8-98E5-F705A8438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499C-A193-4A6A-B756-B02457C50C62}"/>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8" name="Footer Placeholder 7">
            <a:extLst>
              <a:ext uri="{FF2B5EF4-FFF2-40B4-BE49-F238E27FC236}">
                <a16:creationId xmlns:a16="http://schemas.microsoft.com/office/drawing/2014/main" id="{D7DC1D8C-DFB5-43FF-B233-B55145C88E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D1C81-8571-4D6A-832F-4B43209E6AA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93089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57FA-C253-4C0F-AE13-2D2CFDE47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4EA01-A331-4814-A5DA-936CD32D2960}"/>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4" name="Footer Placeholder 3">
            <a:extLst>
              <a:ext uri="{FF2B5EF4-FFF2-40B4-BE49-F238E27FC236}">
                <a16:creationId xmlns:a16="http://schemas.microsoft.com/office/drawing/2014/main" id="{6009F032-9B49-463E-B13A-EAC61AAEE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3197D-6E05-4E10-8D5C-7C3E08404FE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8349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49A39-A010-4E8C-9F2B-863DDF2B6691}"/>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3" name="Footer Placeholder 2">
            <a:extLst>
              <a:ext uri="{FF2B5EF4-FFF2-40B4-BE49-F238E27FC236}">
                <a16:creationId xmlns:a16="http://schemas.microsoft.com/office/drawing/2014/main" id="{919F7236-CB1F-4CE2-84B9-A532503E79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61DA1-8B8E-4B84-986D-8377511A91D4}"/>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87888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ED82-C1E3-4390-85CA-DD8A46CCA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EEB9B-B08B-469B-BBD9-57ADB10AF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463CC-C2E5-4CCE-B7E0-F0EE17FA7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F8D8C-E2C0-442B-8D08-DC926624EB1A}"/>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6" name="Footer Placeholder 5">
            <a:extLst>
              <a:ext uri="{FF2B5EF4-FFF2-40B4-BE49-F238E27FC236}">
                <a16:creationId xmlns:a16="http://schemas.microsoft.com/office/drawing/2014/main" id="{24DCBA93-F01B-417F-A911-2B1A32E49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15EE4-6D49-4E6B-BEE2-E698049C2A27}"/>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6008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EBA2-AD5D-4774-A8E6-C0807C8D1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332CA-AF89-458A-813B-0CAB2E709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CCDD0-266A-439B-B7A1-55D7D3402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38870-EA97-4B39-8053-DF43AFD18C8B}"/>
              </a:ext>
            </a:extLst>
          </p:cNvPr>
          <p:cNvSpPr>
            <a:spLocks noGrp="1"/>
          </p:cNvSpPr>
          <p:nvPr>
            <p:ph type="dt" sz="half" idx="10"/>
          </p:nvPr>
        </p:nvSpPr>
        <p:spPr/>
        <p:txBody>
          <a:bodyPr/>
          <a:lstStyle/>
          <a:p>
            <a:fld id="{52C97067-255B-41CB-B2AE-64BCB3609428}" type="datetimeFigureOut">
              <a:rPr lang="en-US" smtClean="0"/>
              <a:t>9/8/2023</a:t>
            </a:fld>
            <a:endParaRPr lang="en-US"/>
          </a:p>
        </p:txBody>
      </p:sp>
      <p:sp>
        <p:nvSpPr>
          <p:cNvPr id="6" name="Footer Placeholder 5">
            <a:extLst>
              <a:ext uri="{FF2B5EF4-FFF2-40B4-BE49-F238E27FC236}">
                <a16:creationId xmlns:a16="http://schemas.microsoft.com/office/drawing/2014/main" id="{F7800573-3E59-47A0-BA74-816AE8D60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AA5B1-2080-4C3A-8303-F9356745703B}"/>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88447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44772-54E5-4D08-BEDC-BECC49CFE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FB288-AB5B-415E-8E57-48B3BE0FF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7DDA2-C57A-4BF8-ADE4-F22E11DE1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7067-255B-41CB-B2AE-64BCB3609428}" type="datetimeFigureOut">
              <a:rPr lang="en-US" smtClean="0"/>
              <a:t>9/8/2023</a:t>
            </a:fld>
            <a:endParaRPr lang="en-US"/>
          </a:p>
        </p:txBody>
      </p:sp>
      <p:sp>
        <p:nvSpPr>
          <p:cNvPr id="5" name="Footer Placeholder 4">
            <a:extLst>
              <a:ext uri="{FF2B5EF4-FFF2-40B4-BE49-F238E27FC236}">
                <a16:creationId xmlns:a16="http://schemas.microsoft.com/office/drawing/2014/main" id="{F1BB2888-6476-4024-8F2A-D8947662D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F778C-CDF5-4085-B6F6-B348FC197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69DC0-D471-4868-A16F-642CC4211318}" type="slidenum">
              <a:rPr lang="en-US" smtClean="0"/>
              <a:t>‹#›</a:t>
            </a:fld>
            <a:endParaRPr lang="en-US"/>
          </a:p>
        </p:txBody>
      </p:sp>
    </p:spTree>
    <p:extLst>
      <p:ext uri="{BB962C8B-B14F-4D97-AF65-F5344CB8AC3E}">
        <p14:creationId xmlns:p14="http://schemas.microsoft.com/office/powerpoint/2010/main" val="34200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B36088-F2EB-17A4-37AD-529ACAE490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306102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Arrested						       8-15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11: could not get Stephen to stop, so they tried any way possible to stop him; underhandedly: bribed; blasphemous words: speaking contemptuously of things divine. He did not blaspheme Moses or God!</a:t>
            </a:r>
            <a:br>
              <a:rPr lang="en-US" sz="5000" dirty="0">
                <a:solidFill>
                  <a:schemeClr val="bg1"/>
                </a:solidFill>
              </a:rPr>
            </a:br>
            <a:r>
              <a:rPr lang="en-US" sz="5000" dirty="0">
                <a:solidFill>
                  <a:schemeClr val="bg1"/>
                </a:solidFill>
              </a:rPr>
              <a:t>12: accusations were enough; dragged: not kicking and screaming, but seized him</a:t>
            </a:r>
          </a:p>
        </p:txBody>
      </p:sp>
    </p:spTree>
    <p:extLst>
      <p:ext uri="{BB962C8B-B14F-4D97-AF65-F5344CB8AC3E}">
        <p14:creationId xmlns:p14="http://schemas.microsoft.com/office/powerpoint/2010/main" val="1334529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Arrested						       8-15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13,14: now Stephen stands before the Sanhedrin; correct: spoke about Jesus</a:t>
            </a:r>
          </a:p>
          <a:p>
            <a:r>
              <a:rPr lang="en-US" sz="5000" dirty="0">
                <a:solidFill>
                  <a:schemeClr val="bg1"/>
                </a:solidFill>
              </a:rPr>
              <a:t>15: serious charges filed, now turn to accused to see how he reacts.</a:t>
            </a:r>
          </a:p>
          <a:p>
            <a:r>
              <a:rPr lang="en-US" sz="5000" dirty="0">
                <a:solidFill>
                  <a:schemeClr val="bg1"/>
                </a:solidFill>
              </a:rPr>
              <a:t>Instead of a trembling convict, they saw a transformed Christian!</a:t>
            </a:r>
          </a:p>
        </p:txBody>
      </p:sp>
    </p:spTree>
    <p:extLst>
      <p:ext uri="{BB962C8B-B14F-4D97-AF65-F5344CB8AC3E}">
        <p14:creationId xmlns:p14="http://schemas.microsoft.com/office/powerpoint/2010/main" val="623314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4000" dirty="0">
                <a:solidFill>
                  <a:schemeClr val="bg1"/>
                </a:solidFill>
              </a:rPr>
              <a:t>We all have a job to do in the service of the Lord. Let us not shirk our responsibilities.</a:t>
            </a:r>
          </a:p>
          <a:p>
            <a:r>
              <a:rPr lang="en-US" sz="4000" dirty="0">
                <a:solidFill>
                  <a:schemeClr val="bg1"/>
                </a:solidFill>
              </a:rPr>
              <a:t>When choosing those to serve the congregation, it is always beneficial to choose those from among the congregation. Those outside do not know the members like one of their own do.</a:t>
            </a:r>
          </a:p>
          <a:p>
            <a:r>
              <a:rPr lang="en-US" sz="4000" dirty="0">
                <a:solidFill>
                  <a:schemeClr val="bg1"/>
                </a:solidFill>
              </a:rPr>
              <a:t>Stephen caused a ruckus by preaching the truth. They </a:t>
            </a:r>
            <a:r>
              <a:rPr lang="en-US" sz="4000">
                <a:solidFill>
                  <a:schemeClr val="bg1"/>
                </a:solidFill>
              </a:rPr>
              <a:t>eventually seized </a:t>
            </a:r>
            <a:r>
              <a:rPr lang="en-US" sz="4000" dirty="0">
                <a:solidFill>
                  <a:schemeClr val="bg1"/>
                </a:solidFill>
              </a:rPr>
              <a:t>him, but he never quit preaching what is true. We would do well to emulate his example. </a:t>
            </a:r>
          </a:p>
        </p:txBody>
      </p:sp>
    </p:spTree>
    <p:extLst>
      <p:ext uri="{BB962C8B-B14F-4D97-AF65-F5344CB8AC3E}">
        <p14:creationId xmlns:p14="http://schemas.microsoft.com/office/powerpoint/2010/main" val="12724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D7EE40-CFB1-411B-B9A5-3D4A940C3B0F}"/>
              </a:ext>
            </a:extLst>
          </p:cNvPr>
          <p:cNvSpPr>
            <a:spLocks noGrp="1"/>
          </p:cNvSpPr>
          <p:nvPr>
            <p:ph idx="1"/>
          </p:nvPr>
        </p:nvSpPr>
        <p:spPr>
          <a:xfrm>
            <a:off x="838200" y="1253331"/>
            <a:ext cx="10515600" cy="4351338"/>
          </a:xfrm>
        </p:spPr>
        <p:txBody>
          <a:bodyPr/>
          <a:lstStyle/>
          <a:p>
            <a:pPr marL="0" indent="0" algn="ctr">
              <a:buNone/>
            </a:pPr>
            <a:r>
              <a:rPr lang="en-US" dirty="0">
                <a:solidFill>
                  <a:srgbClr val="FFFF00"/>
                </a:solidFill>
              </a:rPr>
              <a:t>Sermon © 2023 Justin D. Reed</a:t>
            </a:r>
            <a:br>
              <a:rPr lang="en-US" dirty="0">
                <a:solidFill>
                  <a:srgbClr val="FFFF00"/>
                </a:solidFill>
              </a:rPr>
            </a:br>
            <a:r>
              <a:rPr lang="en-US" dirty="0">
                <a:solidFill>
                  <a:srgbClr val="FFFF00"/>
                </a:solidFill>
              </a:rPr>
              <a:t>Presentation © 2023 Justin D. Reed</a:t>
            </a:r>
          </a:p>
          <a:p>
            <a:pPr marL="0" indent="0" algn="ctr">
              <a:buNone/>
            </a:pPr>
            <a:endParaRPr lang="en-US" dirty="0">
              <a:solidFill>
                <a:srgbClr val="FFFF00"/>
              </a:solidFill>
            </a:endParaRPr>
          </a:p>
          <a:p>
            <a:pPr marL="0" indent="0" algn="ctr">
              <a:buNone/>
            </a:pPr>
            <a:r>
              <a:rPr lang="en-US" dirty="0">
                <a:solidFill>
                  <a:srgbClr val="FFFF00"/>
                </a:solidFill>
              </a:rPr>
              <a:t>Provided free through Justin Reed’s Bible Resources</a:t>
            </a:r>
            <a:br>
              <a:rPr lang="en-US" dirty="0">
                <a:solidFill>
                  <a:srgbClr val="FFFF00"/>
                </a:solidFill>
              </a:rPr>
            </a:br>
            <a:r>
              <a:rPr lang="en-US" dirty="0">
                <a:solidFill>
                  <a:srgbClr val="FFFF00"/>
                </a:solidFill>
              </a:rPr>
              <a:t>Post Office Box 292, Woodbury TN 37190</a:t>
            </a:r>
            <a:br>
              <a:rPr lang="en-US" dirty="0">
                <a:solidFill>
                  <a:srgbClr val="FFFF00"/>
                </a:solidFill>
              </a:rPr>
            </a:br>
            <a:r>
              <a:rPr lang="en-US" dirty="0">
                <a:solidFill>
                  <a:srgbClr val="FFFF00"/>
                </a:solidFill>
              </a:rPr>
              <a:t>thejustinreedshow.com/</a:t>
            </a:r>
            <a:r>
              <a:rPr lang="en-US" dirty="0" err="1">
                <a:solidFill>
                  <a:srgbClr val="FFFF00"/>
                </a:solidFill>
              </a:rPr>
              <a:t>bibleresources</a:t>
            </a:r>
            <a:endParaRPr lang="en-US" dirty="0">
              <a:solidFill>
                <a:srgbClr val="FFFF00"/>
              </a:solidFill>
            </a:endParaRPr>
          </a:p>
          <a:p>
            <a:pPr marL="0" indent="0" algn="ctr">
              <a:buNone/>
            </a:pPr>
            <a:endParaRPr lang="en-US" dirty="0">
              <a:solidFill>
                <a:srgbClr val="FFFF00"/>
              </a:solidFill>
            </a:endParaRPr>
          </a:p>
          <a:p>
            <a:pPr marL="0" indent="0" algn="ctr">
              <a:buNone/>
            </a:pPr>
            <a:r>
              <a:rPr lang="en-US" dirty="0">
                <a:solidFill>
                  <a:srgbClr val="FFFF00"/>
                </a:solidFill>
              </a:rPr>
              <a:t>“To God be the Glory!”</a:t>
            </a:r>
          </a:p>
          <a:p>
            <a:pPr marL="0" indent="0" algn="ctr">
              <a:buNone/>
            </a:pPr>
            <a:r>
              <a:rPr lang="en-US" dirty="0">
                <a:solidFill>
                  <a:srgbClr val="FFFF00"/>
                </a:solidFill>
              </a:rPr>
              <a:t>356</a:t>
            </a:r>
          </a:p>
        </p:txBody>
      </p:sp>
    </p:spTree>
    <p:extLst>
      <p:ext uri="{BB962C8B-B14F-4D97-AF65-F5344CB8AC3E}">
        <p14:creationId xmlns:p14="http://schemas.microsoft.com/office/powerpoint/2010/main" val="337209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First Servants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Satan continues to disparage the church.</a:t>
            </a:r>
          </a:p>
          <a:p>
            <a:r>
              <a:rPr lang="en-US" sz="5000" dirty="0">
                <a:solidFill>
                  <a:schemeClr val="bg1"/>
                </a:solidFill>
              </a:rPr>
              <a:t>Again, he fails miserably as the church continues to grow – so much they need help as seen in this chapter.</a:t>
            </a:r>
          </a:p>
        </p:txBody>
      </p:sp>
    </p:spTree>
    <p:extLst>
      <p:ext uri="{BB962C8B-B14F-4D97-AF65-F5344CB8AC3E}">
        <p14:creationId xmlns:p14="http://schemas.microsoft.com/office/powerpoint/2010/main" val="2232284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Selection							    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preaching and teaching the truth always increases the number. Possibly 5yrs have passed, thousands of members; enough widows needed assistance it became too much for the apostles. Hellenistic Jews: Greek-speaking, scattered native Hebrews, spoke Aramaic, those remained; murmured against the “neglect”</a:t>
            </a:r>
          </a:p>
        </p:txBody>
      </p:sp>
    </p:spTree>
    <p:extLst>
      <p:ext uri="{BB962C8B-B14F-4D97-AF65-F5344CB8AC3E}">
        <p14:creationId xmlns:p14="http://schemas.microsoft.com/office/powerpoint/2010/main" val="2228607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Selection							    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 immediately called the congregation together; needed to continue being witnesses of the resurrection (1:8), taking them away from this it would be a victory for Satan.</a:t>
            </a:r>
          </a:p>
          <a:p>
            <a:r>
              <a:rPr lang="en-US" sz="5000" dirty="0">
                <a:solidFill>
                  <a:schemeClr val="bg1"/>
                </a:solidFill>
              </a:rPr>
              <a:t>3: trust in the congregation; how to choose leaders: from the congregation. Why 7? Perfect number, Jews had committees of 7 …</a:t>
            </a:r>
          </a:p>
        </p:txBody>
      </p:sp>
    </p:spTree>
    <p:extLst>
      <p:ext uri="{BB962C8B-B14F-4D97-AF65-F5344CB8AC3E}">
        <p14:creationId xmlns:p14="http://schemas.microsoft.com/office/powerpoint/2010/main" val="182518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Selection							    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Best answer: they needed 7 for the job. </a:t>
            </a:r>
          </a:p>
          <a:p>
            <a:r>
              <a:rPr lang="en-US" sz="5000" dirty="0">
                <a:solidFill>
                  <a:schemeClr val="bg1"/>
                </a:solidFill>
              </a:rPr>
              <a:t>Qualifications: 1. Man, not woman. 2. needed servant hearts (serve [</a:t>
            </a:r>
            <a:r>
              <a:rPr lang="en-US" sz="5000" dirty="0" err="1">
                <a:solidFill>
                  <a:schemeClr val="bg1"/>
                </a:solidFill>
              </a:rPr>
              <a:t>diakonos</a:t>
            </a:r>
            <a:r>
              <a:rPr lang="en-US" sz="5000" dirty="0">
                <a:solidFill>
                  <a:schemeClr val="bg1"/>
                </a:solidFill>
              </a:rPr>
              <a:t>, deacon] are they? Fit qual. 1 Tim. 3:8-13? No called the “7” in Ac. 21:8). 3. good rep: you rep. JC/church. 4. full of Spirit: not miracles, spiritual maturity; 5. wisdom: practical qualification</a:t>
            </a:r>
          </a:p>
        </p:txBody>
      </p:sp>
    </p:spTree>
    <p:extLst>
      <p:ext uri="{BB962C8B-B14F-4D97-AF65-F5344CB8AC3E}">
        <p14:creationId xmlns:p14="http://schemas.microsoft.com/office/powerpoint/2010/main" val="15164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Selection							    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4: selection allows apostles to do their job</a:t>
            </a:r>
          </a:p>
          <a:p>
            <a:r>
              <a:rPr lang="en-US" sz="5000" dirty="0">
                <a:solidFill>
                  <a:schemeClr val="bg1"/>
                </a:solidFill>
              </a:rPr>
              <a:t>5: “one of the greatest NT miracles [</a:t>
            </a:r>
            <a:r>
              <a:rPr lang="en-US" sz="5000" i="1" dirty="0">
                <a:solidFill>
                  <a:schemeClr val="bg1"/>
                </a:solidFill>
              </a:rPr>
              <a:t>jest</a:t>
            </a:r>
            <a:r>
              <a:rPr lang="en-US" sz="5000" dirty="0">
                <a:solidFill>
                  <a:schemeClr val="bg1"/>
                </a:solidFill>
              </a:rPr>
              <a:t>], everyone agreed and got along!” Stephen: full of faith implied earlier, mentioned 1</a:t>
            </a:r>
            <a:r>
              <a:rPr lang="en-US" sz="5000" baseline="30000" dirty="0">
                <a:solidFill>
                  <a:schemeClr val="bg1"/>
                </a:solidFill>
              </a:rPr>
              <a:t>st</a:t>
            </a:r>
            <a:r>
              <a:rPr lang="en-US" sz="5000" dirty="0">
                <a:solidFill>
                  <a:schemeClr val="bg1"/>
                </a:solidFill>
              </a:rPr>
              <a:t>, star of Ch. 6, 7; Philip, star of Ch. 8; nothing else recorded of other 5; Trad: </a:t>
            </a:r>
            <a:r>
              <a:rPr lang="en-US" sz="5000" dirty="0" err="1">
                <a:solidFill>
                  <a:schemeClr val="bg1"/>
                </a:solidFill>
              </a:rPr>
              <a:t>Prochorus</a:t>
            </a:r>
            <a:r>
              <a:rPr lang="en-US" sz="5000" dirty="0">
                <a:solidFill>
                  <a:schemeClr val="bg1"/>
                </a:solidFill>
              </a:rPr>
              <a:t>, martyred at Antioch; Nicolas, proselyte, 1</a:t>
            </a:r>
            <a:r>
              <a:rPr lang="en-US" sz="5000" baseline="30000" dirty="0">
                <a:solidFill>
                  <a:schemeClr val="bg1"/>
                </a:solidFill>
              </a:rPr>
              <a:t>st</a:t>
            </a:r>
            <a:r>
              <a:rPr lang="en-US" sz="5000" dirty="0">
                <a:solidFill>
                  <a:schemeClr val="bg1"/>
                </a:solidFill>
              </a:rPr>
              <a:t> mentioned of in the church</a:t>
            </a:r>
          </a:p>
        </p:txBody>
      </p:sp>
    </p:spTree>
    <p:extLst>
      <p:ext uri="{BB962C8B-B14F-4D97-AF65-F5344CB8AC3E}">
        <p14:creationId xmlns:p14="http://schemas.microsoft.com/office/powerpoint/2010/main" val="2645515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Selection							    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6: set in place with a ceremony to show the importance and seriousness of the task; laying on of hands: imparted miraculous gifts to the 7, cannot pass to others</a:t>
            </a:r>
          </a:p>
          <a:p>
            <a:r>
              <a:rPr lang="en-US" sz="5000" dirty="0">
                <a:solidFill>
                  <a:schemeClr val="bg1"/>
                </a:solidFill>
              </a:rPr>
              <a:t>7: Gospel again victorious; chief priests becoming obedient – great credence to teaching</a:t>
            </a:r>
          </a:p>
        </p:txBody>
      </p:sp>
    </p:spTree>
    <p:extLst>
      <p:ext uri="{BB962C8B-B14F-4D97-AF65-F5344CB8AC3E}">
        <p14:creationId xmlns:p14="http://schemas.microsoft.com/office/powerpoint/2010/main" val="1096545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Arrested						       8-15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8: 2 words for crown in NT: 1. </a:t>
            </a:r>
            <a:r>
              <a:rPr lang="en-US" sz="5000" dirty="0" err="1">
                <a:solidFill>
                  <a:schemeClr val="bg1"/>
                </a:solidFill>
              </a:rPr>
              <a:t>diadēma</a:t>
            </a:r>
            <a:r>
              <a:rPr lang="en-US" sz="5000" dirty="0">
                <a:solidFill>
                  <a:schemeClr val="bg1"/>
                </a:solidFill>
              </a:rPr>
              <a:t>: diadem, crown placed on heads of kings, Rv. 19:12; 2. </a:t>
            </a:r>
            <a:r>
              <a:rPr lang="en-US" sz="5000" dirty="0" err="1">
                <a:solidFill>
                  <a:schemeClr val="bg1"/>
                </a:solidFill>
              </a:rPr>
              <a:t>stephanos</a:t>
            </a:r>
            <a:r>
              <a:rPr lang="en-US" sz="5000" dirty="0">
                <a:solidFill>
                  <a:schemeClr val="bg1"/>
                </a:solidFill>
              </a:rPr>
              <a:t> – crown of victory, placed on winner’s heads (Olympic games, Rv. 2:10). Stephen also full of grace. Not told what miracles he did, but he did them!</a:t>
            </a:r>
          </a:p>
          <a:p>
            <a:r>
              <a:rPr lang="en-US" sz="5000" dirty="0">
                <a:solidFill>
                  <a:schemeClr val="bg1"/>
                </a:solidFill>
              </a:rPr>
              <a:t>9: serving tables did not detract him from preaching &amp; teaching. 1</a:t>
            </a:r>
            <a:r>
              <a:rPr lang="en-US" sz="5000" baseline="30000" dirty="0">
                <a:solidFill>
                  <a:schemeClr val="bg1"/>
                </a:solidFill>
              </a:rPr>
              <a:t>st</a:t>
            </a:r>
            <a:r>
              <a:rPr lang="en-US" sz="5000" dirty="0">
                <a:solidFill>
                  <a:schemeClr val="bg1"/>
                </a:solidFill>
              </a:rPr>
              <a:t> mention: synagogue</a:t>
            </a:r>
          </a:p>
        </p:txBody>
      </p:sp>
    </p:spTree>
    <p:extLst>
      <p:ext uri="{BB962C8B-B14F-4D97-AF65-F5344CB8AC3E}">
        <p14:creationId xmlns:p14="http://schemas.microsoft.com/office/powerpoint/2010/main" val="144648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Arrested						       8-15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Trad: 480 synagogues in Jerusalem; Libertines: freedmen (from slavery); Cyrene &amp; Alexandria: N Africa; Cilicia &amp; Asia: Roman provinces in Asia Minor. Stephen did not back down even when people objected!</a:t>
            </a:r>
          </a:p>
          <a:p>
            <a:r>
              <a:rPr lang="en-US" sz="5000" dirty="0">
                <a:solidFill>
                  <a:schemeClr val="bg1"/>
                </a:solidFill>
              </a:rPr>
              <a:t>10: Stephen won the victory on his own merit, not the HS</a:t>
            </a:r>
          </a:p>
        </p:txBody>
      </p:sp>
    </p:spTree>
    <p:extLst>
      <p:ext uri="{BB962C8B-B14F-4D97-AF65-F5344CB8AC3E}">
        <p14:creationId xmlns:p14="http://schemas.microsoft.com/office/powerpoint/2010/main" val="339312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16716</TotalTime>
  <Words>830</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First Servants</vt:lpstr>
      <vt:lpstr>1. Selection           1-7</vt:lpstr>
      <vt:lpstr>1. Selection           1-7</vt:lpstr>
      <vt:lpstr>1. Selection           1-7</vt:lpstr>
      <vt:lpstr>1. Selection           1-7</vt:lpstr>
      <vt:lpstr>1. Selection           1-7</vt:lpstr>
      <vt:lpstr>2. Arrested             8-15</vt:lpstr>
      <vt:lpstr>2. Arrested             8-15</vt:lpstr>
      <vt:lpstr>2. Arrested             8-15</vt:lpstr>
      <vt:lpstr>2. Arrested             8-15</vt:lpstr>
      <vt:lpstr>Lessons: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at Five” Series: Overcoming the World</dc:title>
  <dc:creator>Justin D. Reed</dc:creator>
  <cp:lastModifiedBy>Justin D. Reed</cp:lastModifiedBy>
  <cp:revision>152</cp:revision>
  <dcterms:created xsi:type="dcterms:W3CDTF">2020-03-28T20:11:58Z</dcterms:created>
  <dcterms:modified xsi:type="dcterms:W3CDTF">2023-09-09T02:57:57Z</dcterms:modified>
</cp:coreProperties>
</file>