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08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B27E1-900D-4C68-88C3-00D98905B86C}" v="1" dt="2023-09-09T02:57:27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2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8E6620B9-491E-45F0-B7B1-07BD6D03CA79}"/>
    <pc:docChg chg="undo custSel addSld delSld modSld">
      <pc:chgData name="Justin D. Reed" userId="c6a793dc6dee29d5" providerId="LiveId" clId="{8E6620B9-491E-45F0-B7B1-07BD6D03CA79}" dt="2023-09-07T23:07:27.618" v="3889" actId="20577"/>
      <pc:docMkLst>
        <pc:docMk/>
      </pc:docMkLst>
      <pc:sldChg chg="modSp mod">
        <pc:chgData name="Justin D. Reed" userId="c6a793dc6dee29d5" providerId="LiveId" clId="{8E6620B9-491E-45F0-B7B1-07BD6D03CA79}" dt="2023-09-07T22:35:21.785" v="12" actId="20577"/>
        <pc:sldMkLst>
          <pc:docMk/>
          <pc:sldMk cId="3372097694" sldId="283"/>
        </pc:sldMkLst>
        <pc:spChg chg="mod">
          <ac:chgData name="Justin D. Reed" userId="c6a793dc6dee29d5" providerId="LiveId" clId="{8E6620B9-491E-45F0-B7B1-07BD6D03CA79}" dt="2023-09-07T22:35:21.785" v="12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8E6620B9-491E-45F0-B7B1-07BD6D03CA79}" dt="2023-09-07T22:36:27.158" v="177" actId="20577"/>
        <pc:sldMkLst>
          <pc:docMk/>
          <pc:sldMk cId="2232284009" sldId="284"/>
        </pc:sldMkLst>
        <pc:spChg chg="mod">
          <ac:chgData name="Justin D. Reed" userId="c6a793dc6dee29d5" providerId="LiveId" clId="{8E6620B9-491E-45F0-B7B1-07BD6D03CA79}" dt="2023-09-07T22:35:34.912" v="23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8E6620B9-491E-45F0-B7B1-07BD6D03CA79}" dt="2023-09-07T22:36:27.158" v="177" actId="20577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Anim">
        <pc:chgData name="Justin D. Reed" userId="c6a793dc6dee29d5" providerId="LiveId" clId="{8E6620B9-491E-45F0-B7B1-07BD6D03CA79}" dt="2023-09-07T23:07:27.618" v="3889" actId="20577"/>
        <pc:sldMkLst>
          <pc:docMk/>
          <pc:sldMk cId="1272461983" sldId="308"/>
        </pc:sldMkLst>
        <pc:spChg chg="mod">
          <ac:chgData name="Justin D. Reed" userId="c6a793dc6dee29d5" providerId="LiveId" clId="{8E6620B9-491E-45F0-B7B1-07BD6D03CA79}" dt="2023-09-07T23:07:27.618" v="3889" actId="20577"/>
          <ac:spMkLst>
            <pc:docMk/>
            <pc:sldMk cId="1272461983" sldId="308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8E6620B9-491E-45F0-B7B1-07BD6D03CA79}" dt="2023-09-07T22:40:07.374" v="642"/>
        <pc:sldMkLst>
          <pc:docMk/>
          <pc:sldMk cId="2228607580" sldId="309"/>
        </pc:sldMkLst>
        <pc:spChg chg="mod">
          <ac:chgData name="Justin D. Reed" userId="c6a793dc6dee29d5" providerId="LiveId" clId="{8E6620B9-491E-45F0-B7B1-07BD6D03CA79}" dt="2023-09-07T22:37:03.001" v="235" actId="27636"/>
          <ac:spMkLst>
            <pc:docMk/>
            <pc:sldMk cId="2228607580" sldId="309"/>
            <ac:spMk id="2" creationId="{3F137064-C405-4669-B17F-DE9821AB6EF6}"/>
          </ac:spMkLst>
        </pc:spChg>
        <pc:spChg chg="mod">
          <ac:chgData name="Justin D. Reed" userId="c6a793dc6dee29d5" providerId="LiveId" clId="{8E6620B9-491E-45F0-B7B1-07BD6D03CA79}" dt="2023-09-07T22:40:07.374" v="642"/>
          <ac:spMkLst>
            <pc:docMk/>
            <pc:sldMk cId="2228607580" sldId="309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8E6620B9-491E-45F0-B7B1-07BD6D03CA79}" dt="2023-09-07T22:42:05.160" v="988" actId="20577"/>
        <pc:sldMkLst>
          <pc:docMk/>
          <pc:sldMk cId="1575790701" sldId="310"/>
        </pc:sldMkLst>
        <pc:spChg chg="mod">
          <ac:chgData name="Justin D. Reed" userId="c6a793dc6dee29d5" providerId="LiveId" clId="{8E6620B9-491E-45F0-B7B1-07BD6D03CA79}" dt="2023-09-07T22:42:05.160" v="988" actId="20577"/>
          <ac:spMkLst>
            <pc:docMk/>
            <pc:sldMk cId="1575790701" sldId="310"/>
            <ac:spMk id="3" creationId="{A9E165BB-F099-4517-BC5D-F6888EC3E787}"/>
          </ac:spMkLst>
        </pc:spChg>
      </pc:sldChg>
      <pc:sldChg chg="del">
        <pc:chgData name="Justin D. Reed" userId="c6a793dc6dee29d5" providerId="LiveId" clId="{8E6620B9-491E-45F0-B7B1-07BD6D03CA79}" dt="2023-09-07T22:35:15.034" v="0" actId="47"/>
        <pc:sldMkLst>
          <pc:docMk/>
          <pc:sldMk cId="3441232541" sldId="310"/>
        </pc:sldMkLst>
      </pc:sldChg>
      <pc:sldChg chg="modSp add modAnim">
        <pc:chgData name="Justin D. Reed" userId="c6a793dc6dee29d5" providerId="LiveId" clId="{8E6620B9-491E-45F0-B7B1-07BD6D03CA79}" dt="2023-09-07T22:42:58.720" v="1109" actId="20577"/>
        <pc:sldMkLst>
          <pc:docMk/>
          <pc:sldMk cId="4086059495" sldId="311"/>
        </pc:sldMkLst>
        <pc:spChg chg="mod">
          <ac:chgData name="Justin D. Reed" userId="c6a793dc6dee29d5" providerId="LiveId" clId="{8E6620B9-491E-45F0-B7B1-07BD6D03CA79}" dt="2023-09-07T22:42:58.720" v="1109" actId="20577"/>
          <ac:spMkLst>
            <pc:docMk/>
            <pc:sldMk cId="4086059495" sldId="311"/>
            <ac:spMk id="3" creationId="{A9E165BB-F099-4517-BC5D-F6888EC3E787}"/>
          </ac:spMkLst>
        </pc:spChg>
      </pc:sldChg>
      <pc:sldChg chg="del">
        <pc:chgData name="Justin D. Reed" userId="c6a793dc6dee29d5" providerId="LiveId" clId="{8E6620B9-491E-45F0-B7B1-07BD6D03CA79}" dt="2023-09-07T22:35:15.333" v="1" actId="47"/>
        <pc:sldMkLst>
          <pc:docMk/>
          <pc:sldMk cId="4152684370" sldId="311"/>
        </pc:sldMkLst>
      </pc:sldChg>
      <pc:sldChg chg="del">
        <pc:chgData name="Justin D. Reed" userId="c6a793dc6dee29d5" providerId="LiveId" clId="{8E6620B9-491E-45F0-B7B1-07BD6D03CA79}" dt="2023-09-07T22:35:15.514" v="2" actId="47"/>
        <pc:sldMkLst>
          <pc:docMk/>
          <pc:sldMk cId="436525934" sldId="312"/>
        </pc:sldMkLst>
      </pc:sldChg>
      <pc:sldChg chg="modSp add mod modAnim">
        <pc:chgData name="Justin D. Reed" userId="c6a793dc6dee29d5" providerId="LiveId" clId="{8E6620B9-491E-45F0-B7B1-07BD6D03CA79}" dt="2023-09-07T22:47:26.001" v="1461" actId="20577"/>
        <pc:sldMkLst>
          <pc:docMk/>
          <pc:sldMk cId="4236081324" sldId="312"/>
        </pc:sldMkLst>
        <pc:spChg chg="mod">
          <ac:chgData name="Justin D. Reed" userId="c6a793dc6dee29d5" providerId="LiveId" clId="{8E6620B9-491E-45F0-B7B1-07BD6D03CA79}" dt="2023-09-07T22:44:59.083" v="1147" actId="313"/>
          <ac:spMkLst>
            <pc:docMk/>
            <pc:sldMk cId="4236081324" sldId="312"/>
            <ac:spMk id="2" creationId="{3F137064-C405-4669-B17F-DE9821AB6EF6}"/>
          </ac:spMkLst>
        </pc:spChg>
        <pc:spChg chg="mod">
          <ac:chgData name="Justin D. Reed" userId="c6a793dc6dee29d5" providerId="LiveId" clId="{8E6620B9-491E-45F0-B7B1-07BD6D03CA79}" dt="2023-09-07T22:47:26.001" v="1461" actId="20577"/>
          <ac:spMkLst>
            <pc:docMk/>
            <pc:sldMk cId="4236081324" sldId="312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8E6620B9-491E-45F0-B7B1-07BD6D03CA79}" dt="2023-09-07T22:50:48.343" v="1851"/>
        <pc:sldMkLst>
          <pc:docMk/>
          <pc:sldMk cId="2688211569" sldId="313"/>
        </pc:sldMkLst>
        <pc:spChg chg="mod">
          <ac:chgData name="Justin D. Reed" userId="c6a793dc6dee29d5" providerId="LiveId" clId="{8E6620B9-491E-45F0-B7B1-07BD6D03CA79}" dt="2023-09-07T22:47:54.572" v="1496" actId="27636"/>
          <ac:spMkLst>
            <pc:docMk/>
            <pc:sldMk cId="2688211569" sldId="313"/>
            <ac:spMk id="2" creationId="{3F137064-C405-4669-B17F-DE9821AB6EF6}"/>
          </ac:spMkLst>
        </pc:spChg>
        <pc:spChg chg="mod">
          <ac:chgData name="Justin D. Reed" userId="c6a793dc6dee29d5" providerId="LiveId" clId="{8E6620B9-491E-45F0-B7B1-07BD6D03CA79}" dt="2023-09-07T22:50:47.369" v="1850"/>
          <ac:spMkLst>
            <pc:docMk/>
            <pc:sldMk cId="2688211569" sldId="313"/>
            <ac:spMk id="3" creationId="{A9E165BB-F099-4517-BC5D-F6888EC3E787}"/>
          </ac:spMkLst>
        </pc:spChg>
      </pc:sldChg>
      <pc:sldChg chg="del">
        <pc:chgData name="Justin D. Reed" userId="c6a793dc6dee29d5" providerId="LiveId" clId="{8E6620B9-491E-45F0-B7B1-07BD6D03CA79}" dt="2023-09-07T22:35:15.664" v="3" actId="47"/>
        <pc:sldMkLst>
          <pc:docMk/>
          <pc:sldMk cId="4043953874" sldId="313"/>
        </pc:sldMkLst>
      </pc:sldChg>
      <pc:sldChg chg="modSp add modAnim">
        <pc:chgData name="Justin D. Reed" userId="c6a793dc6dee29d5" providerId="LiveId" clId="{8E6620B9-491E-45F0-B7B1-07BD6D03CA79}" dt="2023-09-07T22:52:33.776" v="2112" actId="20577"/>
        <pc:sldMkLst>
          <pc:docMk/>
          <pc:sldMk cId="1357329310" sldId="314"/>
        </pc:sldMkLst>
        <pc:spChg chg="mod">
          <ac:chgData name="Justin D. Reed" userId="c6a793dc6dee29d5" providerId="LiveId" clId="{8E6620B9-491E-45F0-B7B1-07BD6D03CA79}" dt="2023-09-07T22:52:33.776" v="2112" actId="20577"/>
          <ac:spMkLst>
            <pc:docMk/>
            <pc:sldMk cId="1357329310" sldId="314"/>
            <ac:spMk id="3" creationId="{A9E165BB-F099-4517-BC5D-F6888EC3E787}"/>
          </ac:spMkLst>
        </pc:spChg>
      </pc:sldChg>
      <pc:sldChg chg="del">
        <pc:chgData name="Justin D. Reed" userId="c6a793dc6dee29d5" providerId="LiveId" clId="{8E6620B9-491E-45F0-B7B1-07BD6D03CA79}" dt="2023-09-07T22:35:15.820" v="4" actId="47"/>
        <pc:sldMkLst>
          <pc:docMk/>
          <pc:sldMk cId="3046574919" sldId="314"/>
        </pc:sldMkLst>
      </pc:sldChg>
      <pc:sldChg chg="del">
        <pc:chgData name="Justin D. Reed" userId="c6a793dc6dee29d5" providerId="LiveId" clId="{8E6620B9-491E-45F0-B7B1-07BD6D03CA79}" dt="2023-09-07T22:35:16.088" v="5" actId="47"/>
        <pc:sldMkLst>
          <pc:docMk/>
          <pc:sldMk cId="420455407" sldId="315"/>
        </pc:sldMkLst>
      </pc:sldChg>
      <pc:sldChg chg="modSp add modAnim">
        <pc:chgData name="Justin D. Reed" userId="c6a793dc6dee29d5" providerId="LiveId" clId="{8E6620B9-491E-45F0-B7B1-07BD6D03CA79}" dt="2023-09-07T22:54:29.417" v="2401" actId="20577"/>
        <pc:sldMkLst>
          <pc:docMk/>
          <pc:sldMk cId="2071679840" sldId="315"/>
        </pc:sldMkLst>
        <pc:spChg chg="mod">
          <ac:chgData name="Justin D. Reed" userId="c6a793dc6dee29d5" providerId="LiveId" clId="{8E6620B9-491E-45F0-B7B1-07BD6D03CA79}" dt="2023-09-07T22:54:29.417" v="2401" actId="20577"/>
          <ac:spMkLst>
            <pc:docMk/>
            <pc:sldMk cId="2071679840" sldId="315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8E6620B9-491E-45F0-B7B1-07BD6D03CA79}" dt="2023-09-07T22:57:05.804" v="2760" actId="313"/>
        <pc:sldMkLst>
          <pc:docMk/>
          <pc:sldMk cId="109516154" sldId="316"/>
        </pc:sldMkLst>
        <pc:spChg chg="mod">
          <ac:chgData name="Justin D. Reed" userId="c6a793dc6dee29d5" providerId="LiveId" clId="{8E6620B9-491E-45F0-B7B1-07BD6D03CA79}" dt="2023-09-07T22:57:05.804" v="2760" actId="313"/>
          <ac:spMkLst>
            <pc:docMk/>
            <pc:sldMk cId="109516154" sldId="316"/>
            <ac:spMk id="3" creationId="{A9E165BB-F099-4517-BC5D-F6888EC3E787}"/>
          </ac:spMkLst>
        </pc:spChg>
      </pc:sldChg>
      <pc:sldChg chg="del">
        <pc:chgData name="Justin D. Reed" userId="c6a793dc6dee29d5" providerId="LiveId" clId="{8E6620B9-491E-45F0-B7B1-07BD6D03CA79}" dt="2023-09-07T22:35:16.378" v="6" actId="47"/>
        <pc:sldMkLst>
          <pc:docMk/>
          <pc:sldMk cId="2271160046" sldId="316"/>
        </pc:sldMkLst>
      </pc:sldChg>
      <pc:sldChg chg="del">
        <pc:chgData name="Justin D. Reed" userId="c6a793dc6dee29d5" providerId="LiveId" clId="{8E6620B9-491E-45F0-B7B1-07BD6D03CA79}" dt="2023-09-07T22:35:16.686" v="7" actId="47"/>
        <pc:sldMkLst>
          <pc:docMk/>
          <pc:sldMk cId="105034090" sldId="317"/>
        </pc:sldMkLst>
      </pc:sldChg>
      <pc:sldChg chg="modSp add modAnim">
        <pc:chgData name="Justin D. Reed" userId="c6a793dc6dee29d5" providerId="LiveId" clId="{8E6620B9-491E-45F0-B7B1-07BD6D03CA79}" dt="2023-09-07T22:59:02.025" v="3039" actId="20577"/>
        <pc:sldMkLst>
          <pc:docMk/>
          <pc:sldMk cId="1980903899" sldId="317"/>
        </pc:sldMkLst>
        <pc:spChg chg="mod">
          <ac:chgData name="Justin D. Reed" userId="c6a793dc6dee29d5" providerId="LiveId" clId="{8E6620B9-491E-45F0-B7B1-07BD6D03CA79}" dt="2023-09-07T22:59:02.025" v="3039" actId="20577"/>
          <ac:spMkLst>
            <pc:docMk/>
            <pc:sldMk cId="1980903899" sldId="317"/>
            <ac:spMk id="3" creationId="{A9E165BB-F099-4517-BC5D-F6888EC3E787}"/>
          </ac:spMkLst>
        </pc:spChg>
      </pc:sldChg>
      <pc:sldChg chg="del">
        <pc:chgData name="Justin D. Reed" userId="c6a793dc6dee29d5" providerId="LiveId" clId="{8E6620B9-491E-45F0-B7B1-07BD6D03CA79}" dt="2023-09-07T22:35:16.966" v="8" actId="47"/>
        <pc:sldMkLst>
          <pc:docMk/>
          <pc:sldMk cId="417742213" sldId="318"/>
        </pc:sldMkLst>
      </pc:sldChg>
      <pc:sldChg chg="modSp add modAnim">
        <pc:chgData name="Justin D. Reed" userId="c6a793dc6dee29d5" providerId="LiveId" clId="{8E6620B9-491E-45F0-B7B1-07BD6D03CA79}" dt="2023-09-07T23:01:37.364" v="3425" actId="313"/>
        <pc:sldMkLst>
          <pc:docMk/>
          <pc:sldMk cId="2118398635" sldId="318"/>
        </pc:sldMkLst>
        <pc:spChg chg="mod">
          <ac:chgData name="Justin D. Reed" userId="c6a793dc6dee29d5" providerId="LiveId" clId="{8E6620B9-491E-45F0-B7B1-07BD6D03CA79}" dt="2023-09-07T23:01:37.364" v="3425" actId="313"/>
          <ac:spMkLst>
            <pc:docMk/>
            <pc:sldMk cId="2118398635" sldId="318"/>
            <ac:spMk id="3" creationId="{A9E165BB-F099-4517-BC5D-F6888EC3E787}"/>
          </ac:spMkLst>
        </pc:spChg>
      </pc:sldChg>
      <pc:sldChg chg="del">
        <pc:chgData name="Justin D. Reed" userId="c6a793dc6dee29d5" providerId="LiveId" clId="{8E6620B9-491E-45F0-B7B1-07BD6D03CA79}" dt="2023-09-07T22:35:17.375" v="9" actId="47"/>
        <pc:sldMkLst>
          <pc:docMk/>
          <pc:sldMk cId="2885736774" sldId="319"/>
        </pc:sldMkLst>
      </pc:sldChg>
      <pc:sldChg chg="del">
        <pc:chgData name="Justin D. Reed" userId="c6a793dc6dee29d5" providerId="LiveId" clId="{8E6620B9-491E-45F0-B7B1-07BD6D03CA79}" dt="2023-09-07T22:35:18.259" v="10" actId="47"/>
        <pc:sldMkLst>
          <pc:docMk/>
          <pc:sldMk cId="4102874810" sldId="320"/>
        </pc:sldMkLst>
      </pc:sldChg>
    </pc:docChg>
  </pc:docChgLst>
  <pc:docChgLst>
    <pc:chgData name="Justin D. Reed" userId="c6a793dc6dee29d5" providerId="LiveId" clId="{17AB27E1-900D-4C68-88C3-00D98905B86C}"/>
    <pc:docChg chg="modSld">
      <pc:chgData name="Justin D. Reed" userId="c6a793dc6dee29d5" providerId="LiveId" clId="{17AB27E1-900D-4C68-88C3-00D98905B86C}" dt="2023-09-09T02:57:27.579" v="0" actId="14826"/>
      <pc:docMkLst>
        <pc:docMk/>
      </pc:docMkLst>
      <pc:sldChg chg="modSp">
        <pc:chgData name="Justin D. Reed" userId="c6a793dc6dee29d5" providerId="LiveId" clId="{17AB27E1-900D-4C68-88C3-00D98905B86C}" dt="2023-09-09T02:57:27.579" v="0" actId="14826"/>
        <pc:sldMkLst>
          <pc:docMk/>
          <pc:sldMk cId="3061026221" sldId="256"/>
        </pc:sldMkLst>
        <pc:picChg chg="mod">
          <ac:chgData name="Justin D. Reed" userId="c6a793dc6dee29d5" providerId="LiveId" clId="{17AB27E1-900D-4C68-88C3-00D98905B86C}" dt="2023-09-09T02:57:27.579" v="0" actId="14826"/>
          <ac:picMkLst>
            <pc:docMk/>
            <pc:sldMk cId="3061026221" sldId="256"/>
            <ac:picMk id="9" creationId="{C5B36088-F2EB-17A4-37AD-529ACAE490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36088-F2EB-17A4-37AD-529ACAE4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Persecution					    17-42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32: following instructions from 1:8</a:t>
            </a:r>
          </a:p>
          <a:p>
            <a:r>
              <a:rPr lang="en-US" sz="5000" dirty="0">
                <a:solidFill>
                  <a:schemeClr val="bg1"/>
                </a:solidFill>
              </a:rPr>
              <a:t>33: cut to the quick “saved through” lit. taken a saw to their hearts</a:t>
            </a:r>
          </a:p>
          <a:p>
            <a:r>
              <a:rPr lang="en-US" sz="5000" dirty="0">
                <a:solidFill>
                  <a:schemeClr val="bg1"/>
                </a:solidFill>
              </a:rPr>
              <a:t>34: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mention of Pharisees: Heb. “separated ones,” arose during period of Maccabees. Gamaliel I (the Elder) “</a:t>
            </a:r>
            <a:r>
              <a:rPr lang="en-US" sz="5000" dirty="0" err="1">
                <a:solidFill>
                  <a:schemeClr val="bg1"/>
                </a:solidFill>
              </a:rPr>
              <a:t>Rabbaic</a:t>
            </a:r>
            <a:r>
              <a:rPr lang="en-US" sz="5000" dirty="0">
                <a:solidFill>
                  <a:schemeClr val="bg1"/>
                </a:solidFill>
              </a:rPr>
              <a:t>” title: most respected teacher of the Law</a:t>
            </a:r>
          </a:p>
          <a:p>
            <a:r>
              <a:rPr lang="en-US" sz="5000" dirty="0">
                <a:solidFill>
                  <a:schemeClr val="bg1"/>
                </a:solidFill>
              </a:rPr>
              <a:t>35: “stop and think what you are doing!”</a:t>
            </a:r>
          </a:p>
        </p:txBody>
      </p:sp>
    </p:spTree>
    <p:extLst>
      <p:ext uri="{BB962C8B-B14F-4D97-AF65-F5344CB8AC3E}">
        <p14:creationId xmlns:p14="http://schemas.microsoft.com/office/powerpoint/2010/main" val="109516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Persecution					    17-42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36: Theudas: false prophet, Mt. 24:4,5,23,24</a:t>
            </a:r>
          </a:p>
          <a:p>
            <a:r>
              <a:rPr lang="en-US" sz="5000" dirty="0">
                <a:solidFill>
                  <a:schemeClr val="bg1"/>
                </a:solidFill>
              </a:rPr>
              <a:t>37: Judas of Galilee: rebelled against new tax laws in 6 AD</a:t>
            </a:r>
          </a:p>
          <a:p>
            <a:r>
              <a:rPr lang="en-US" sz="5000" dirty="0">
                <a:solidFill>
                  <a:schemeClr val="bg1"/>
                </a:solidFill>
              </a:rPr>
              <a:t>38: advice: leave apostles alone: if of men, it will fade away</a:t>
            </a:r>
          </a:p>
          <a:p>
            <a:r>
              <a:rPr lang="en-US" sz="5000" dirty="0">
                <a:solidFill>
                  <a:schemeClr val="bg1"/>
                </a:solidFill>
              </a:rPr>
              <a:t>39: if of God, no good in opposing it</a:t>
            </a:r>
          </a:p>
          <a:p>
            <a:r>
              <a:rPr lang="en-US" sz="5000" dirty="0">
                <a:solidFill>
                  <a:schemeClr val="bg1"/>
                </a:solidFill>
              </a:rPr>
              <a:t>40: took his advice; beat them to show we mean business</a:t>
            </a:r>
          </a:p>
        </p:txBody>
      </p:sp>
    </p:spTree>
    <p:extLst>
      <p:ext uri="{BB962C8B-B14F-4D97-AF65-F5344CB8AC3E}">
        <p14:creationId xmlns:p14="http://schemas.microsoft.com/office/powerpoint/2010/main" val="198090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Persecution					    17-42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Some who were flogged were crippled for life; died at the whip; all bore the scars, physical &amp; emotional, for life (done to Jesus); renewed rule: no preaching</a:t>
            </a:r>
          </a:p>
          <a:p>
            <a:r>
              <a:rPr lang="en-US" sz="5000" dirty="0">
                <a:solidFill>
                  <a:schemeClr val="bg1"/>
                </a:solidFill>
              </a:rPr>
              <a:t>41: Christianity could not be stopped by beating “dignified by the indignity,” rejoicing in persecution, tough to learn, Mt. 5:10-12</a:t>
            </a:r>
          </a:p>
          <a:p>
            <a:r>
              <a:rPr lang="en-US" sz="5000" dirty="0">
                <a:solidFill>
                  <a:schemeClr val="bg1"/>
                </a:solidFill>
              </a:rPr>
              <a:t>42: teach publicly &amp; privately, cf. 20:20</a:t>
            </a:r>
          </a:p>
        </p:txBody>
      </p:sp>
    </p:spTree>
    <p:extLst>
      <p:ext uri="{BB962C8B-B14F-4D97-AF65-F5344CB8AC3E}">
        <p14:creationId xmlns:p14="http://schemas.microsoft.com/office/powerpoint/2010/main" val="2118398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Ananias &amp; Sapphira lost </a:t>
            </a:r>
            <a:r>
              <a:rPr lang="en-US" sz="4000">
                <a:solidFill>
                  <a:schemeClr val="bg1"/>
                </a:solidFill>
              </a:rPr>
              <a:t>their lives </a:t>
            </a:r>
            <a:r>
              <a:rPr lang="en-US" sz="4000" dirty="0">
                <a:solidFill>
                  <a:schemeClr val="bg1"/>
                </a:solidFill>
              </a:rPr>
              <a:t>because of their sin. Too many people don’t regard laying as a sin, but it is a habit Christians shouldn’t engage in. Rev. 21:8</a:t>
            </a:r>
          </a:p>
          <a:p>
            <a:r>
              <a:rPr lang="en-US" sz="4000" dirty="0">
                <a:solidFill>
                  <a:schemeClr val="bg1"/>
                </a:solidFill>
              </a:rPr>
              <a:t>When evangelizing, we would always do well to capitalize on every moment possible.</a:t>
            </a:r>
          </a:p>
          <a:p>
            <a:r>
              <a:rPr lang="en-US" sz="4000" dirty="0">
                <a:solidFill>
                  <a:schemeClr val="bg1"/>
                </a:solidFill>
              </a:rPr>
              <a:t>When we choose to obey God rather than men (29), we must be willing to serve Him even when conditions are not favorable to us – and be happy about it (41)!</a:t>
            </a:r>
          </a:p>
        </p:txBody>
      </p:sp>
    </p:spTree>
    <p:extLst>
      <p:ext uri="{BB962C8B-B14F-4D97-AF65-F5344CB8AC3E}">
        <p14:creationId xmlns:p14="http://schemas.microsoft.com/office/powerpoint/2010/main" val="12724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2023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355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Empty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Satan could not tolerate good things happening to the church. </a:t>
            </a:r>
          </a:p>
          <a:p>
            <a:r>
              <a:rPr lang="en-US" sz="5000" dirty="0">
                <a:solidFill>
                  <a:schemeClr val="bg1"/>
                </a:solidFill>
              </a:rPr>
              <a:t>He tried to destroy from without (persecution), now tries from within (pretension).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Church Discipline				  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1: But: contrasts w/ Barnabas; Ananias: “Jehovah has been gracious;” Sapphira: Aramaic: “beautiful;” sold a tract of land.</a:t>
            </a:r>
          </a:p>
          <a:p>
            <a:r>
              <a:rPr lang="en-US" sz="5000" dirty="0">
                <a:solidFill>
                  <a:schemeClr val="bg1"/>
                </a:solidFill>
              </a:rPr>
              <a:t>2: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recorded sin in the church; sin is </a:t>
            </a:r>
            <a:r>
              <a:rPr lang="en-US" sz="5000" u="sng" dirty="0">
                <a:solidFill>
                  <a:schemeClr val="bg1"/>
                </a:solidFill>
              </a:rPr>
              <a:t>not</a:t>
            </a:r>
            <a:r>
              <a:rPr lang="en-US" sz="5000" dirty="0">
                <a:solidFill>
                  <a:schemeClr val="bg1"/>
                </a:solidFill>
              </a:rPr>
              <a:t>: owning land, making a profit, giving only some to the Lord. Sin is: lying about it. Cf. 1 Tim. 6:10</a:t>
            </a:r>
          </a:p>
          <a:p>
            <a:r>
              <a:rPr lang="en-US" sz="5000" dirty="0">
                <a:solidFill>
                  <a:schemeClr val="bg1"/>
                </a:solidFill>
              </a:rPr>
              <a:t>3,4: God knows hearts of men; God, HS Same</a:t>
            </a:r>
          </a:p>
        </p:txBody>
      </p:sp>
    </p:spTree>
    <p:extLst>
      <p:ext uri="{BB962C8B-B14F-4D97-AF65-F5344CB8AC3E}">
        <p14:creationId xmlns:p14="http://schemas.microsoft.com/office/powerpoint/2010/main" val="222860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Church Discipline				  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5: no curse pronounced. Peter prob. just as surprised as everyone else; result: great fear</a:t>
            </a:r>
          </a:p>
          <a:p>
            <a:r>
              <a:rPr lang="en-US" sz="5000" dirty="0">
                <a:solidFill>
                  <a:schemeClr val="bg1"/>
                </a:solidFill>
              </a:rPr>
              <a:t>6: young men: not done in private; no funeral is abnormal, like Nadab/Abihu, Lv. 10:5</a:t>
            </a:r>
          </a:p>
          <a:p>
            <a:r>
              <a:rPr lang="en-US" sz="5000" dirty="0">
                <a:solidFill>
                  <a:schemeClr val="bg1"/>
                </a:solidFill>
              </a:rPr>
              <a:t>7: Act II: 3 hours later, she doesn’t know</a:t>
            </a:r>
          </a:p>
          <a:p>
            <a:r>
              <a:rPr lang="en-US" sz="5000" dirty="0">
                <a:solidFill>
                  <a:schemeClr val="bg1"/>
                </a:solidFill>
              </a:rPr>
              <a:t>8: Sapphira goes along w/ fabricated lie</a:t>
            </a:r>
          </a:p>
          <a:p>
            <a:r>
              <a:rPr lang="en-US" sz="5000" dirty="0">
                <a:solidFill>
                  <a:schemeClr val="bg1"/>
                </a:solidFill>
              </a:rPr>
              <a:t>9: imagine Peter shaking his head; shock upon shock</a:t>
            </a:r>
          </a:p>
        </p:txBody>
      </p:sp>
    </p:spTree>
    <p:extLst>
      <p:ext uri="{BB962C8B-B14F-4D97-AF65-F5344CB8AC3E}">
        <p14:creationId xmlns:p14="http://schemas.microsoft.com/office/powerpoint/2010/main" val="157579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Church Discipline				  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10: immediately she fell over dead</a:t>
            </a:r>
          </a:p>
          <a:p>
            <a:r>
              <a:rPr lang="en-US" sz="5000" dirty="0">
                <a:solidFill>
                  <a:schemeClr val="bg1"/>
                </a:solidFill>
              </a:rPr>
              <a:t>11: public record: great fear;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appearance of GK word </a:t>
            </a:r>
            <a:r>
              <a:rPr lang="en-US" sz="5000" dirty="0" err="1">
                <a:solidFill>
                  <a:schemeClr val="bg1"/>
                </a:solidFill>
              </a:rPr>
              <a:t>ekklēsia</a:t>
            </a:r>
            <a:r>
              <a:rPr lang="en-US" sz="5000" dirty="0">
                <a:solidFill>
                  <a:schemeClr val="bg1"/>
                </a:solidFill>
              </a:rPr>
              <a:t> (church)</a:t>
            </a:r>
          </a:p>
        </p:txBody>
      </p:sp>
    </p:spTree>
    <p:extLst>
      <p:ext uri="{BB962C8B-B14F-4D97-AF65-F5344CB8AC3E}">
        <p14:creationId xmlns:p14="http://schemas.microsoft.com/office/powerpoint/2010/main" val="4086059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Popularity						    12-16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12: apostles capitalize off Word spreading of Ananias &amp; Sapphira</a:t>
            </a:r>
          </a:p>
          <a:p>
            <a:r>
              <a:rPr lang="en-US" sz="5000" dirty="0">
                <a:solidFill>
                  <a:schemeClr val="bg1"/>
                </a:solidFill>
              </a:rPr>
              <a:t>13: appears enemies kept their distance</a:t>
            </a:r>
          </a:p>
          <a:p>
            <a:r>
              <a:rPr lang="en-US" sz="5000" dirty="0">
                <a:solidFill>
                  <a:schemeClr val="bg1"/>
                </a:solidFill>
              </a:rPr>
              <a:t>14: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mention of women, no longer using numbers</a:t>
            </a:r>
          </a:p>
          <a:p>
            <a:r>
              <a:rPr lang="en-US" sz="5000" dirty="0">
                <a:solidFill>
                  <a:schemeClr val="bg1"/>
                </a:solidFill>
              </a:rPr>
              <a:t>15,16: popularity &amp; power;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mention of demon possession; Dr. Luke differentiates physical &amp; spiritual illness; all were healed</a:t>
            </a:r>
          </a:p>
        </p:txBody>
      </p:sp>
    </p:spTree>
    <p:extLst>
      <p:ext uri="{BB962C8B-B14F-4D97-AF65-F5344CB8AC3E}">
        <p14:creationId xmlns:p14="http://schemas.microsoft.com/office/powerpoint/2010/main" val="4236081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Persecution					    17-42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17: probably Caiaphas; sect (</a:t>
            </a:r>
            <a:r>
              <a:rPr lang="en-US" sz="5000" dirty="0" err="1">
                <a:solidFill>
                  <a:schemeClr val="bg1"/>
                </a:solidFill>
              </a:rPr>
              <a:t>hairesís</a:t>
            </a:r>
            <a:r>
              <a:rPr lang="en-US" sz="5000" dirty="0">
                <a:solidFill>
                  <a:schemeClr val="bg1"/>
                </a:solidFill>
              </a:rPr>
              <a:t>) heresy; also jealous of Jesus’ popularity, Mt. 27:18</a:t>
            </a:r>
          </a:p>
          <a:p>
            <a:r>
              <a:rPr lang="en-US" sz="5000" dirty="0">
                <a:solidFill>
                  <a:schemeClr val="bg1"/>
                </a:solidFill>
              </a:rPr>
              <a:t>18: all apostles in public prison</a:t>
            </a:r>
          </a:p>
          <a:p>
            <a:r>
              <a:rPr lang="en-US" sz="5000" dirty="0">
                <a:solidFill>
                  <a:schemeClr val="bg1"/>
                </a:solidFill>
              </a:rPr>
              <a:t>19: God had other plans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20: 3 instructions: 1. go 2. stand 3. speak</a:t>
            </a:r>
          </a:p>
          <a:p>
            <a:r>
              <a:rPr lang="en-US" sz="5000" dirty="0">
                <a:solidFill>
                  <a:schemeClr val="bg1"/>
                </a:solidFill>
              </a:rPr>
              <a:t>21: wasted no time from a sleepless night; most powerful body in for a shock</a:t>
            </a:r>
          </a:p>
          <a:p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1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Persecution					    17-42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22,23: confused when they found none inside</a:t>
            </a:r>
          </a:p>
          <a:p>
            <a:r>
              <a:rPr lang="en-US" sz="5000" dirty="0">
                <a:solidFill>
                  <a:schemeClr val="bg1"/>
                </a:solidFill>
              </a:rPr>
              <a:t>24: wish to see their faces!</a:t>
            </a:r>
          </a:p>
          <a:p>
            <a:r>
              <a:rPr lang="en-US" sz="5000" dirty="0">
                <a:solidFill>
                  <a:schemeClr val="bg1"/>
                </a:solidFill>
              </a:rPr>
              <a:t>25: could not believe their ears! Expect escapees to leave, not be next door preaching – commanded not to do!</a:t>
            </a:r>
          </a:p>
          <a:p>
            <a:r>
              <a:rPr lang="en-US" sz="5000" dirty="0">
                <a:solidFill>
                  <a:schemeClr val="bg1"/>
                </a:solidFill>
              </a:rPr>
              <a:t>26: commanded to arrest those who healed lame and cured sick; afraid of crowds; apostles chose not to cause trouble</a:t>
            </a:r>
          </a:p>
        </p:txBody>
      </p:sp>
    </p:spTree>
    <p:extLst>
      <p:ext uri="{BB962C8B-B14F-4D97-AF65-F5344CB8AC3E}">
        <p14:creationId xmlns:p14="http://schemas.microsoft.com/office/powerpoint/2010/main" val="1357329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Persecution					    17-42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27: brought before council</a:t>
            </a:r>
          </a:p>
          <a:p>
            <a:r>
              <a:rPr lang="en-US" sz="5000" dirty="0">
                <a:solidFill>
                  <a:schemeClr val="bg1"/>
                </a:solidFill>
              </a:rPr>
              <a:t>28: 2 charges: 1. strict orders not to continue teaching; 2. apostles tried to hold them accountable for Jesus’ death</a:t>
            </a:r>
          </a:p>
          <a:p>
            <a:r>
              <a:rPr lang="en-US" sz="5000" dirty="0">
                <a:solidFill>
                  <a:schemeClr val="bg1"/>
                </a:solidFill>
              </a:rPr>
              <a:t>29: minced no words!</a:t>
            </a:r>
          </a:p>
          <a:p>
            <a:r>
              <a:rPr lang="en-US" sz="5000" dirty="0">
                <a:solidFill>
                  <a:schemeClr val="bg1"/>
                </a:solidFill>
              </a:rPr>
              <a:t>30: preaches mini-sermon</a:t>
            </a:r>
          </a:p>
          <a:p>
            <a:r>
              <a:rPr lang="en-US" sz="5000" dirty="0">
                <a:solidFill>
                  <a:schemeClr val="bg1"/>
                </a:solidFill>
              </a:rPr>
              <a:t>31: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mention of Savior; forgiveness possible by sacrifice of Jesus!</a:t>
            </a:r>
          </a:p>
        </p:txBody>
      </p:sp>
    </p:spTree>
    <p:extLst>
      <p:ext uri="{BB962C8B-B14F-4D97-AF65-F5344CB8AC3E}">
        <p14:creationId xmlns:p14="http://schemas.microsoft.com/office/powerpoint/2010/main" val="2071679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16691</TotalTime>
  <Words>885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Empty Cells</vt:lpstr>
      <vt:lpstr>1. Church Discipline      1-11</vt:lpstr>
      <vt:lpstr>1. Church Discipline      1-11</vt:lpstr>
      <vt:lpstr>1. Church Discipline      1-11</vt:lpstr>
      <vt:lpstr>2. Popularity          12-16</vt:lpstr>
      <vt:lpstr>3. Persecution         17-42</vt:lpstr>
      <vt:lpstr>3. Persecution         17-42</vt:lpstr>
      <vt:lpstr>3. Persecution         17-42</vt:lpstr>
      <vt:lpstr>3. Persecution         17-42</vt:lpstr>
      <vt:lpstr>3. Persecution         17-42</vt:lpstr>
      <vt:lpstr>3. Persecution         17-42</vt:lpstr>
      <vt:lpstr>Lessons: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151</cp:revision>
  <dcterms:created xsi:type="dcterms:W3CDTF">2020-03-28T20:11:58Z</dcterms:created>
  <dcterms:modified xsi:type="dcterms:W3CDTF">2023-09-09T02:57:29Z</dcterms:modified>
</cp:coreProperties>
</file>