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08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EEEEE-E0AF-4175-8863-D34CF59B1946}" v="1" dt="2023-09-09T02:56:56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9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8755F49C-9F58-4FF6-AAD0-FF46BC63A303}"/>
    <pc:docChg chg="custSel addSld delSld modSld">
      <pc:chgData name="Justin D. Reed" userId="c6a793dc6dee29d5" providerId="LiveId" clId="{8755F49C-9F58-4FF6-AAD0-FF46BC63A303}" dt="2023-09-07T22:17:02.017" v="4388" actId="20577"/>
      <pc:docMkLst>
        <pc:docMk/>
      </pc:docMkLst>
      <pc:sldChg chg="modSp mod">
        <pc:chgData name="Justin D. Reed" userId="c6a793dc6dee29d5" providerId="LiveId" clId="{8755F49C-9F58-4FF6-AAD0-FF46BC63A303}" dt="2023-09-07T21:49:47.573" v="9" actId="20577"/>
        <pc:sldMkLst>
          <pc:docMk/>
          <pc:sldMk cId="3372097694" sldId="283"/>
        </pc:sldMkLst>
        <pc:spChg chg="mod">
          <ac:chgData name="Justin D. Reed" userId="c6a793dc6dee29d5" providerId="LiveId" clId="{8755F49C-9F58-4FF6-AAD0-FF46BC63A303}" dt="2023-09-07T21:49:47.573" v="9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8755F49C-9F58-4FF6-AAD0-FF46BC63A303}" dt="2023-09-07T21:50:04.620" v="30"/>
        <pc:sldMkLst>
          <pc:docMk/>
          <pc:sldMk cId="2232284009" sldId="284"/>
        </pc:sldMkLst>
        <pc:spChg chg="mod">
          <ac:chgData name="Justin D. Reed" userId="c6a793dc6dee29d5" providerId="LiveId" clId="{8755F49C-9F58-4FF6-AAD0-FF46BC63A303}" dt="2023-09-07T21:49:54.297" v="29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1:50:04.620" v="30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8755F49C-9F58-4FF6-AAD0-FF46BC63A303}" dt="2023-09-07T22:16:05.433" v="4364" actId="20577"/>
        <pc:sldMkLst>
          <pc:docMk/>
          <pc:sldMk cId="1272461983" sldId="308"/>
        </pc:sldMkLst>
        <pc:spChg chg="mod">
          <ac:chgData name="Justin D. Reed" userId="c6a793dc6dee29d5" providerId="LiveId" clId="{8755F49C-9F58-4FF6-AAD0-FF46BC63A303}" dt="2023-09-07T22:16:05.433" v="4364" actId="20577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8755F49C-9F58-4FF6-AAD0-FF46BC63A303}" dt="2023-09-07T22:16:38.144" v="4370" actId="20577"/>
        <pc:sldMkLst>
          <pc:docMk/>
          <pc:sldMk cId="2228607580" sldId="309"/>
        </pc:sldMkLst>
        <pc:spChg chg="mod">
          <ac:chgData name="Justin D. Reed" userId="c6a793dc6dee29d5" providerId="LiveId" clId="{8755F49C-9F58-4FF6-AAD0-FF46BC63A303}" dt="2023-09-07T22:16:38.144" v="4370" actId="20577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1:52:14.042" v="404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1.842" v="0" actId="47"/>
        <pc:sldMkLst>
          <pc:docMk/>
          <pc:sldMk cId="1360369370" sldId="310"/>
        </pc:sldMkLst>
      </pc:sldChg>
      <pc:sldChg chg="modSp add mod modAnim">
        <pc:chgData name="Justin D. Reed" userId="c6a793dc6dee29d5" providerId="LiveId" clId="{8755F49C-9F58-4FF6-AAD0-FF46BC63A303}" dt="2023-09-07T22:16:42.673" v="4376" actId="20577"/>
        <pc:sldMkLst>
          <pc:docMk/>
          <pc:sldMk cId="3441232541" sldId="310"/>
        </pc:sldMkLst>
        <pc:spChg chg="mod">
          <ac:chgData name="Justin D. Reed" userId="c6a793dc6dee29d5" providerId="LiveId" clId="{8755F49C-9F58-4FF6-AAD0-FF46BC63A303}" dt="2023-09-07T22:16:42.673" v="4376" actId="20577"/>
          <ac:spMkLst>
            <pc:docMk/>
            <pc:sldMk cId="3441232541" sldId="310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1:54:48.900" v="778" actId="6549"/>
          <ac:spMkLst>
            <pc:docMk/>
            <pc:sldMk cId="3441232541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2.110" v="1" actId="47"/>
        <pc:sldMkLst>
          <pc:docMk/>
          <pc:sldMk cId="3760445424" sldId="311"/>
        </pc:sldMkLst>
      </pc:sldChg>
      <pc:sldChg chg="modSp add mod modAnim">
        <pc:chgData name="Justin D. Reed" userId="c6a793dc6dee29d5" providerId="LiveId" clId="{8755F49C-9F58-4FF6-AAD0-FF46BC63A303}" dt="2023-09-07T22:16:52.113" v="4382" actId="20577"/>
        <pc:sldMkLst>
          <pc:docMk/>
          <pc:sldMk cId="4152684370" sldId="311"/>
        </pc:sldMkLst>
        <pc:spChg chg="mod">
          <ac:chgData name="Justin D. Reed" userId="c6a793dc6dee29d5" providerId="LiveId" clId="{8755F49C-9F58-4FF6-AAD0-FF46BC63A303}" dt="2023-09-07T22:16:52.113" v="4382" actId="20577"/>
          <ac:spMkLst>
            <pc:docMk/>
            <pc:sldMk cId="4152684370" sldId="311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1:56:39.880" v="1101" actId="20577"/>
          <ac:spMkLst>
            <pc:docMk/>
            <pc:sldMk cId="4152684370" sldId="311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8755F49C-9F58-4FF6-AAD0-FF46BC63A303}" dt="2023-09-07T22:17:02.017" v="4388" actId="20577"/>
        <pc:sldMkLst>
          <pc:docMk/>
          <pc:sldMk cId="436525934" sldId="312"/>
        </pc:sldMkLst>
        <pc:spChg chg="mod">
          <ac:chgData name="Justin D. Reed" userId="c6a793dc6dee29d5" providerId="LiveId" clId="{8755F49C-9F58-4FF6-AAD0-FF46BC63A303}" dt="2023-09-07T22:17:02.017" v="4388" actId="20577"/>
          <ac:spMkLst>
            <pc:docMk/>
            <pc:sldMk cId="436525934" sldId="312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1:58:34.515" v="1395" actId="313"/>
          <ac:spMkLst>
            <pc:docMk/>
            <pc:sldMk cId="436525934" sldId="312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2.384" v="2" actId="47"/>
        <pc:sldMkLst>
          <pc:docMk/>
          <pc:sldMk cId="989000615" sldId="312"/>
        </pc:sldMkLst>
      </pc:sldChg>
      <pc:sldChg chg="modSp add mod modAnim">
        <pc:chgData name="Justin D. Reed" userId="c6a793dc6dee29d5" providerId="LiveId" clId="{8755F49C-9F58-4FF6-AAD0-FF46BC63A303}" dt="2023-09-07T22:00:09.577" v="1697" actId="20577"/>
        <pc:sldMkLst>
          <pc:docMk/>
          <pc:sldMk cId="4043953874" sldId="313"/>
        </pc:sldMkLst>
        <pc:spChg chg="mod">
          <ac:chgData name="Justin D. Reed" userId="c6a793dc6dee29d5" providerId="LiveId" clId="{8755F49C-9F58-4FF6-AAD0-FF46BC63A303}" dt="2023-09-07T21:58:54.132" v="1430" actId="27636"/>
          <ac:spMkLst>
            <pc:docMk/>
            <pc:sldMk cId="4043953874" sldId="313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2:00:09.577" v="1697" actId="20577"/>
          <ac:spMkLst>
            <pc:docMk/>
            <pc:sldMk cId="4043953874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2.663" v="3" actId="47"/>
        <pc:sldMkLst>
          <pc:docMk/>
          <pc:sldMk cId="4292823171" sldId="313"/>
        </pc:sldMkLst>
      </pc:sldChg>
      <pc:sldChg chg="modSp add modAnim">
        <pc:chgData name="Justin D. Reed" userId="c6a793dc6dee29d5" providerId="LiveId" clId="{8755F49C-9F58-4FF6-AAD0-FF46BC63A303}" dt="2023-09-07T22:02:37.707" v="2055" actId="20577"/>
        <pc:sldMkLst>
          <pc:docMk/>
          <pc:sldMk cId="3046574919" sldId="314"/>
        </pc:sldMkLst>
        <pc:spChg chg="mod">
          <ac:chgData name="Justin D. Reed" userId="c6a793dc6dee29d5" providerId="LiveId" clId="{8755F49C-9F58-4FF6-AAD0-FF46BC63A303}" dt="2023-09-07T22:02:37.707" v="2055" actId="20577"/>
          <ac:spMkLst>
            <pc:docMk/>
            <pc:sldMk cId="3046574919" sldId="314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2.937" v="4" actId="47"/>
        <pc:sldMkLst>
          <pc:docMk/>
          <pc:sldMk cId="3866653197" sldId="314"/>
        </pc:sldMkLst>
      </pc:sldChg>
      <pc:sldChg chg="modSp add modAnim">
        <pc:chgData name="Justin D. Reed" userId="c6a793dc6dee29d5" providerId="LiveId" clId="{8755F49C-9F58-4FF6-AAD0-FF46BC63A303}" dt="2023-09-07T22:03:52.329" v="2288" actId="20577"/>
        <pc:sldMkLst>
          <pc:docMk/>
          <pc:sldMk cId="420455407" sldId="315"/>
        </pc:sldMkLst>
        <pc:spChg chg="mod">
          <ac:chgData name="Justin D. Reed" userId="c6a793dc6dee29d5" providerId="LiveId" clId="{8755F49C-9F58-4FF6-AAD0-FF46BC63A303}" dt="2023-09-07T22:03:52.329" v="2288" actId="20577"/>
          <ac:spMkLst>
            <pc:docMk/>
            <pc:sldMk cId="420455407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3.271" v="5" actId="47"/>
        <pc:sldMkLst>
          <pc:docMk/>
          <pc:sldMk cId="606154407" sldId="315"/>
        </pc:sldMkLst>
      </pc:sldChg>
      <pc:sldChg chg="del">
        <pc:chgData name="Justin D. Reed" userId="c6a793dc6dee29d5" providerId="LiveId" clId="{8755F49C-9F58-4FF6-AAD0-FF46BC63A303}" dt="2023-09-07T21:49:43.620" v="6" actId="47"/>
        <pc:sldMkLst>
          <pc:docMk/>
          <pc:sldMk cId="1349249635" sldId="316"/>
        </pc:sldMkLst>
      </pc:sldChg>
      <pc:sldChg chg="modSp add mod modAnim">
        <pc:chgData name="Justin D. Reed" userId="c6a793dc6dee29d5" providerId="LiveId" clId="{8755F49C-9F58-4FF6-AAD0-FF46BC63A303}" dt="2023-09-07T22:06:42.480" v="2637" actId="20577"/>
        <pc:sldMkLst>
          <pc:docMk/>
          <pc:sldMk cId="2271160046" sldId="316"/>
        </pc:sldMkLst>
        <pc:spChg chg="mod">
          <ac:chgData name="Justin D. Reed" userId="c6a793dc6dee29d5" providerId="LiveId" clId="{8755F49C-9F58-4FF6-AAD0-FF46BC63A303}" dt="2023-09-07T22:04:47.581" v="2318" actId="27636"/>
          <ac:spMkLst>
            <pc:docMk/>
            <pc:sldMk cId="2271160046" sldId="316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2:06:42.480" v="2637" actId="20577"/>
          <ac:spMkLst>
            <pc:docMk/>
            <pc:sldMk cId="2271160046" sldId="316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8755F49C-9F58-4FF6-AAD0-FF46BC63A303}" dt="2023-09-07T22:08:16.392" v="2963" actId="20577"/>
        <pc:sldMkLst>
          <pc:docMk/>
          <pc:sldMk cId="105034090" sldId="317"/>
        </pc:sldMkLst>
        <pc:spChg chg="mod">
          <ac:chgData name="Justin D. Reed" userId="c6a793dc6dee29d5" providerId="LiveId" clId="{8755F49C-9F58-4FF6-AAD0-FF46BC63A303}" dt="2023-09-07T22:08:16.392" v="2963" actId="20577"/>
          <ac:spMkLst>
            <pc:docMk/>
            <pc:sldMk cId="105034090" sldId="317"/>
            <ac:spMk id="3" creationId="{A9E165BB-F099-4517-BC5D-F6888EC3E787}"/>
          </ac:spMkLst>
        </pc:spChg>
      </pc:sldChg>
      <pc:sldChg chg="del">
        <pc:chgData name="Justin D. Reed" userId="c6a793dc6dee29d5" providerId="LiveId" clId="{8755F49C-9F58-4FF6-AAD0-FF46BC63A303}" dt="2023-09-07T21:49:43.998" v="7" actId="47"/>
        <pc:sldMkLst>
          <pc:docMk/>
          <pc:sldMk cId="2464038104" sldId="317"/>
        </pc:sldMkLst>
      </pc:sldChg>
      <pc:sldChg chg="modSp add modAnim">
        <pc:chgData name="Justin D. Reed" userId="c6a793dc6dee29d5" providerId="LiveId" clId="{8755F49C-9F58-4FF6-AAD0-FF46BC63A303}" dt="2023-09-07T22:09:00.473" v="3139" actId="20577"/>
        <pc:sldMkLst>
          <pc:docMk/>
          <pc:sldMk cId="417742213" sldId="318"/>
        </pc:sldMkLst>
        <pc:spChg chg="mod">
          <ac:chgData name="Justin D. Reed" userId="c6a793dc6dee29d5" providerId="LiveId" clId="{8755F49C-9F58-4FF6-AAD0-FF46BC63A303}" dt="2023-09-07T22:09:00.473" v="3139" actId="20577"/>
          <ac:spMkLst>
            <pc:docMk/>
            <pc:sldMk cId="417742213" sldId="318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8755F49C-9F58-4FF6-AAD0-FF46BC63A303}" dt="2023-09-07T22:11:36.649" v="3554" actId="20577"/>
        <pc:sldMkLst>
          <pc:docMk/>
          <pc:sldMk cId="2885736774" sldId="319"/>
        </pc:sldMkLst>
        <pc:spChg chg="mod">
          <ac:chgData name="Justin D. Reed" userId="c6a793dc6dee29d5" providerId="LiveId" clId="{8755F49C-9F58-4FF6-AAD0-FF46BC63A303}" dt="2023-09-07T22:09:17.068" v="3174" actId="27636"/>
          <ac:spMkLst>
            <pc:docMk/>
            <pc:sldMk cId="2885736774" sldId="319"/>
            <ac:spMk id="2" creationId="{3F137064-C405-4669-B17F-DE9821AB6EF6}"/>
          </ac:spMkLst>
        </pc:spChg>
        <pc:spChg chg="mod">
          <ac:chgData name="Justin D. Reed" userId="c6a793dc6dee29d5" providerId="LiveId" clId="{8755F49C-9F58-4FF6-AAD0-FF46BC63A303}" dt="2023-09-07T22:11:36.649" v="3554" actId="20577"/>
          <ac:spMkLst>
            <pc:docMk/>
            <pc:sldMk cId="2885736774" sldId="319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8755F49C-9F58-4FF6-AAD0-FF46BC63A303}" dt="2023-09-07T22:13:22.383" v="3838" actId="20577"/>
        <pc:sldMkLst>
          <pc:docMk/>
          <pc:sldMk cId="4102874810" sldId="320"/>
        </pc:sldMkLst>
        <pc:spChg chg="mod">
          <ac:chgData name="Justin D. Reed" userId="c6a793dc6dee29d5" providerId="LiveId" clId="{8755F49C-9F58-4FF6-AAD0-FF46BC63A303}" dt="2023-09-07T22:13:22.383" v="3838" actId="20577"/>
          <ac:spMkLst>
            <pc:docMk/>
            <pc:sldMk cId="4102874810" sldId="320"/>
            <ac:spMk id="3" creationId="{A9E165BB-F099-4517-BC5D-F6888EC3E787}"/>
          </ac:spMkLst>
        </pc:spChg>
      </pc:sldChg>
    </pc:docChg>
  </pc:docChgLst>
  <pc:docChgLst>
    <pc:chgData name="Justin D. Reed" userId="c6a793dc6dee29d5" providerId="LiveId" clId="{6B0EEEEE-E0AF-4175-8863-D34CF59B1946}"/>
    <pc:docChg chg="modSld">
      <pc:chgData name="Justin D. Reed" userId="c6a793dc6dee29d5" providerId="LiveId" clId="{6B0EEEEE-E0AF-4175-8863-D34CF59B1946}" dt="2023-09-09T02:56:56.099" v="0" actId="14826"/>
      <pc:docMkLst>
        <pc:docMk/>
      </pc:docMkLst>
      <pc:sldChg chg="modSp">
        <pc:chgData name="Justin D. Reed" userId="c6a793dc6dee29d5" providerId="LiveId" clId="{6B0EEEEE-E0AF-4175-8863-D34CF59B1946}" dt="2023-09-09T02:56:56.099" v="0" actId="14826"/>
        <pc:sldMkLst>
          <pc:docMk/>
          <pc:sldMk cId="3061026221" sldId="256"/>
        </pc:sldMkLst>
        <pc:picChg chg="mod">
          <ac:chgData name="Justin D. Reed" userId="c6a793dc6dee29d5" providerId="LiveId" clId="{6B0EEEEE-E0AF-4175-8863-D34CF59B1946}" dt="2023-09-09T02:56:56.099" v="0" actId="14826"/>
          <ac:picMkLst>
            <pc:docMk/>
            <pc:sldMk cId="3061026221" sldId="256"/>
            <ac:picMk id="9" creationId="{C5B36088-F2EB-17A4-37AD-529ACAE490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Prayer							    23-31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23: immediately sought their own Chr. Family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24: another source of strength: prayer;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prayer in book; Lord: ruler who has absolute power; address all God created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25,26: Qt. Ps. 2; rage: neighing of a spirited horse; ref. to a period of confusion during the interim between 2 kings</a:t>
            </a:r>
          </a:p>
        </p:txBody>
      </p:sp>
    </p:spTree>
    <p:extLst>
      <p:ext uri="{BB962C8B-B14F-4D97-AF65-F5344CB8AC3E}">
        <p14:creationId xmlns:p14="http://schemas.microsoft.com/office/powerpoint/2010/main" val="2271160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Prayer							    23-31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27: Ps. 2 specifically foreshadowed Christ; Jesus anointed at His baptism. When Israel rejected Christ, it became a heaven nation.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28: stressed reliance on God</a:t>
            </a:r>
          </a:p>
          <a:p>
            <a:r>
              <a:rPr lang="en-US" sz="5000" dirty="0">
                <a:solidFill>
                  <a:schemeClr val="bg1"/>
                </a:solidFill>
              </a:rPr>
              <a:t>29,30: leaving the matter to the Lord’s hands; not concerned about the council, they were concerned they would be equal to the challenge</a:t>
            </a:r>
          </a:p>
        </p:txBody>
      </p:sp>
    </p:spTree>
    <p:extLst>
      <p:ext uri="{BB962C8B-B14F-4D97-AF65-F5344CB8AC3E}">
        <p14:creationId xmlns:p14="http://schemas.microsoft.com/office/powerpoint/2010/main" val="10503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Prayer							    23-31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31: tangible way of showing God is with them; not another Pentecost, but simply under the control of the spirit; now all apostles speak with confidence</a:t>
            </a:r>
          </a:p>
        </p:txBody>
      </p:sp>
    </p:spTree>
    <p:extLst>
      <p:ext uri="{BB962C8B-B14F-4D97-AF65-F5344CB8AC3E}">
        <p14:creationId xmlns:p14="http://schemas.microsoft.com/office/powerpoint/2010/main" val="41774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4. Unity								    32-37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32: whole cong. united; not every Chr. Immediately sold all they had, sold as needed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33: result of all the love &amp; liberality exhibited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34: ideal condition; don’t need more gov’t programs, need more of the Spirit of Christ!</a:t>
            </a:r>
          </a:p>
          <a:p>
            <a:r>
              <a:rPr lang="en-US" sz="5000" dirty="0">
                <a:solidFill>
                  <a:schemeClr val="bg1"/>
                </a:solidFill>
              </a:rPr>
              <a:t>35: money given to apostles; they help when the need(s) arrive, 6:1-4</a:t>
            </a:r>
          </a:p>
        </p:txBody>
      </p:sp>
    </p:spTree>
    <p:extLst>
      <p:ext uri="{BB962C8B-B14F-4D97-AF65-F5344CB8AC3E}">
        <p14:creationId xmlns:p14="http://schemas.microsoft.com/office/powerpoint/2010/main" val="2885736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4. Unity								    32-37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36: specifical example of giving Joseph, born on isle of Cyprus, Barnabas 25x in Ac. 5x epistles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37: gave all to the apostles, great contrast to 5:1-12; Levites usually didn’t have land – giving up even bigger accomplishment </a:t>
            </a:r>
          </a:p>
        </p:txBody>
      </p:sp>
    </p:spTree>
    <p:extLst>
      <p:ext uri="{BB962C8B-B14F-4D97-AF65-F5344CB8AC3E}">
        <p14:creationId xmlns:p14="http://schemas.microsoft.com/office/powerpoint/2010/main" val="410287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Peter correctly observed in 4:12. we would do well to quit trying to find other ways of being saved because no others exist, John 14:6.</a:t>
            </a:r>
          </a:p>
          <a:p>
            <a:r>
              <a:rPr lang="en-US" sz="4000" dirty="0">
                <a:solidFill>
                  <a:schemeClr val="bg1"/>
                </a:solidFill>
              </a:rPr>
              <a:t>Just like it was with the council, it is impossible to deny the evidence of Jesus, His teachings, &amp; the miracles. </a:t>
            </a:r>
          </a:p>
          <a:p>
            <a:r>
              <a:rPr lang="en-US" sz="4000" dirty="0">
                <a:solidFill>
                  <a:schemeClr val="bg1"/>
                </a:solidFill>
              </a:rPr>
              <a:t>There is never a bad time to spend in prayer; it is effective, James 5:16.</a:t>
            </a:r>
          </a:p>
          <a:p>
            <a:r>
              <a:rPr lang="en-US" sz="4000" dirty="0">
                <a:solidFill>
                  <a:schemeClr val="bg1"/>
                </a:solidFill>
              </a:rPr>
              <a:t>Ps. 133:1 “How pleasant…unity.” Divisions destroy unity, so we should destroy the divisions and seek after unity. </a:t>
            </a: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354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Determined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Satan’s efforts to destroy the church are on full display.</a:t>
            </a:r>
          </a:p>
          <a:p>
            <a:r>
              <a:rPr lang="en-US" sz="5000" dirty="0">
                <a:solidFill>
                  <a:schemeClr val="bg1"/>
                </a:solidFill>
              </a:rPr>
              <a:t>Peter’s sermon was brought to an abrupt end in Ch. 3.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Arrest								  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1: priests: chief priests (23), 24 in total, each served a week at a time; captain: head of sec. at Temple; Sadducees: small, powerful sect, did not believe in resurrection.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2: no law broken, but they posed a threat; a. teaching people b. proclaiming Jesus c. rose from dead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3: placed in a chamber in Temple, stopped 6p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Arrest								  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4: result: many believed, audience saw P&amp;J arrested, but this didn’t deter them from becoming Chr.; believed: rep. of whole; 5000 men (specific gender), women often more</a:t>
            </a:r>
          </a:p>
          <a:p>
            <a:r>
              <a:rPr lang="en-US" sz="5000" dirty="0">
                <a:solidFill>
                  <a:schemeClr val="bg1"/>
                </a:solidFill>
              </a:rPr>
              <a:t>5: arrest just the start of Satan’s attempts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HP: hon. title (President), Ananias Ex-HP, Caiaphas, Ananias’ son-in-law; influential men</a:t>
            </a:r>
          </a:p>
        </p:txBody>
      </p:sp>
    </p:spTree>
    <p:extLst>
      <p:ext uri="{BB962C8B-B14F-4D97-AF65-F5344CB8AC3E}">
        <p14:creationId xmlns:p14="http://schemas.microsoft.com/office/powerpoint/2010/main" val="3441232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Arrest								  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7: Sanhedrin Council: 70 members + HP, intimidating for 2 apostles; this? Give reason. Power – same word for miracle</a:t>
            </a:r>
          </a:p>
          <a:p>
            <a:r>
              <a:rPr lang="en-US" sz="5000" dirty="0">
                <a:solidFill>
                  <a:schemeClr val="bg1"/>
                </a:solidFill>
              </a:rPr>
              <a:t>8: responds with respect, HS provided for them, Lk. 21:14-15</a:t>
            </a:r>
          </a:p>
          <a:p>
            <a:r>
              <a:rPr lang="en-US" sz="5000" dirty="0">
                <a:solidFill>
                  <a:schemeClr val="bg1"/>
                </a:solidFill>
              </a:rPr>
              <a:t>9: Spirit interpreted “this” to mean healing</a:t>
            </a:r>
          </a:p>
          <a:p>
            <a:r>
              <a:rPr lang="en-US" sz="5000" dirty="0">
                <a:solidFill>
                  <a:schemeClr val="bg1"/>
                </a:solidFill>
              </a:rPr>
              <a:t>10: “I want everyone to know this!” points finger at audience</a:t>
            </a:r>
          </a:p>
        </p:txBody>
      </p:sp>
    </p:spTree>
    <p:extLst>
      <p:ext uri="{BB962C8B-B14F-4D97-AF65-F5344CB8AC3E}">
        <p14:creationId xmlns:p14="http://schemas.microsoft.com/office/powerpoint/2010/main" val="4152684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Arrest								  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11: QT Ps. 118:22, Jesus applied to Himself, Mk. 12:10, rejected because of their misconceptions about Him</a:t>
            </a:r>
          </a:p>
          <a:p>
            <a:r>
              <a:rPr lang="en-US" sz="5000" dirty="0">
                <a:solidFill>
                  <a:schemeClr val="bg1"/>
                </a:solidFill>
              </a:rPr>
              <a:t>12: play on words: “saved” some root word as “made well” in v. 9. “Salvation” is same root family. Narrow-minded but true – Jn. 14:6; we: all inclusive</a:t>
            </a:r>
          </a:p>
        </p:txBody>
      </p:sp>
    </p:spTree>
    <p:extLst>
      <p:ext uri="{BB962C8B-B14F-4D97-AF65-F5344CB8AC3E}">
        <p14:creationId xmlns:p14="http://schemas.microsoft.com/office/powerpoint/2010/main" val="436525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Reaction						    13-22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13: uneducated men showed boldness, courage, confidence; no mistaking they had been with Christ</a:t>
            </a:r>
          </a:p>
          <a:p>
            <a:r>
              <a:rPr lang="en-US" sz="5000" dirty="0">
                <a:solidFill>
                  <a:schemeClr val="bg1"/>
                </a:solidFill>
              </a:rPr>
              <a:t>14: painful pause</a:t>
            </a:r>
          </a:p>
          <a:p>
            <a:r>
              <a:rPr lang="en-US" sz="5000" dirty="0">
                <a:solidFill>
                  <a:schemeClr val="bg1"/>
                </a:solidFill>
              </a:rPr>
              <a:t>15: P&amp;J, healed man leave, they begin to discuss what had happened. God knows what goes on behind closed doors.</a:t>
            </a:r>
          </a:p>
        </p:txBody>
      </p:sp>
    </p:spTree>
    <p:extLst>
      <p:ext uri="{BB962C8B-B14F-4D97-AF65-F5344CB8AC3E}">
        <p14:creationId xmlns:p14="http://schemas.microsoft.com/office/powerpoint/2010/main" val="4043953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Reaction						    13-22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16: no denying the miracle: exhibit A just walked through the door; unlike ‘modern’ miracles, NT miracles were immediate (3:7), complete (4:10), &amp; convincing (4:16)!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17: council knew he was healed &gt; P&amp;J’s preaching was true ∴ Jesus had been raised from the dead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18: highest court verdict; illegal to preach JC</a:t>
            </a:r>
          </a:p>
        </p:txBody>
      </p:sp>
    </p:spTree>
    <p:extLst>
      <p:ext uri="{BB962C8B-B14F-4D97-AF65-F5344CB8AC3E}">
        <p14:creationId xmlns:p14="http://schemas.microsoft.com/office/powerpoint/2010/main" val="304657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Reaction						    13-22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19: Jesus had trapped the council before, Mt. 21:24-27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20: cannot stop being a witness for Christ</a:t>
            </a:r>
          </a:p>
          <a:p>
            <a:r>
              <a:rPr lang="en-US" sz="5000" dirty="0">
                <a:solidFill>
                  <a:schemeClr val="bg1"/>
                </a:solidFill>
              </a:rPr>
              <a:t>21: more legal threats would await them; council intimidated by the people</a:t>
            </a:r>
          </a:p>
          <a:p>
            <a:r>
              <a:rPr lang="en-US" sz="5000" dirty="0">
                <a:solidFill>
                  <a:schemeClr val="bg1"/>
                </a:solidFill>
              </a:rPr>
              <a:t>22: age emphasized because everyone knew him</a:t>
            </a:r>
          </a:p>
        </p:txBody>
      </p:sp>
    </p:spTree>
    <p:extLst>
      <p:ext uri="{BB962C8B-B14F-4D97-AF65-F5344CB8AC3E}">
        <p14:creationId xmlns:p14="http://schemas.microsoft.com/office/powerpoint/2010/main" val="42045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16662</TotalTime>
  <Words>1017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Determined Disciples</vt:lpstr>
      <vt:lpstr>1. Arrest          1-12</vt:lpstr>
      <vt:lpstr>1. Arrest          1-12</vt:lpstr>
      <vt:lpstr>1. Arrest          1-12</vt:lpstr>
      <vt:lpstr>1. Arrest          1-12</vt:lpstr>
      <vt:lpstr>2. Reaction          13-22</vt:lpstr>
      <vt:lpstr>2. Reaction          13-22</vt:lpstr>
      <vt:lpstr>2. Reaction          13-22</vt:lpstr>
      <vt:lpstr>3. Prayer           23-31</vt:lpstr>
      <vt:lpstr>3. Prayer           23-31</vt:lpstr>
      <vt:lpstr>3. Prayer           23-31</vt:lpstr>
      <vt:lpstr>4. Unity            32-37</vt:lpstr>
      <vt:lpstr>4. Unity            32-37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150</cp:revision>
  <dcterms:created xsi:type="dcterms:W3CDTF">2020-03-28T20:11:58Z</dcterms:created>
  <dcterms:modified xsi:type="dcterms:W3CDTF">2023-09-09T02:56:58Z</dcterms:modified>
</cp:coreProperties>
</file>