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08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89429-0A04-444E-969B-A1E7636E9FD0}" v="4949" dt="2023-09-06T22:22:54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-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D. Reed" userId="c6a793dc6dee29d5" providerId="LiveId" clId="{2E189429-0A04-444E-969B-A1E7636E9FD0}"/>
    <pc:docChg chg="custSel addSld delSld modSld">
      <pc:chgData name="Justin D. Reed" userId="c6a793dc6dee29d5" providerId="LiveId" clId="{2E189429-0A04-444E-969B-A1E7636E9FD0}" dt="2023-09-06T22:22:54.156" v="5092" actId="20577"/>
      <pc:docMkLst>
        <pc:docMk/>
      </pc:docMkLst>
      <pc:sldChg chg="modSp">
        <pc:chgData name="Justin D. Reed" userId="c6a793dc6dee29d5" providerId="LiveId" clId="{2E189429-0A04-444E-969B-A1E7636E9FD0}" dt="2023-09-05T22:13:24.995" v="0" actId="14826"/>
        <pc:sldMkLst>
          <pc:docMk/>
          <pc:sldMk cId="3061026221" sldId="256"/>
        </pc:sldMkLst>
        <pc:picChg chg="mod">
          <ac:chgData name="Justin D. Reed" userId="c6a793dc6dee29d5" providerId="LiveId" clId="{2E189429-0A04-444E-969B-A1E7636E9FD0}" dt="2023-09-05T22:13:24.995" v="0" actId="14826"/>
          <ac:picMkLst>
            <pc:docMk/>
            <pc:sldMk cId="3061026221" sldId="256"/>
            <ac:picMk id="9" creationId="{C5B36088-F2EB-17A4-37AD-529ACAE49066}"/>
          </ac:picMkLst>
        </pc:picChg>
      </pc:sldChg>
      <pc:sldChg chg="modSp mod">
        <pc:chgData name="Justin D. Reed" userId="c6a793dc6dee29d5" providerId="LiveId" clId="{2E189429-0A04-444E-969B-A1E7636E9FD0}" dt="2023-09-05T22:14:13.301" v="36" actId="20577"/>
        <pc:sldMkLst>
          <pc:docMk/>
          <pc:sldMk cId="3372097694" sldId="283"/>
        </pc:sldMkLst>
        <pc:spChg chg="mod">
          <ac:chgData name="Justin D. Reed" userId="c6a793dc6dee29d5" providerId="LiveId" clId="{2E189429-0A04-444E-969B-A1E7636E9FD0}" dt="2023-09-05T22:14:13.301" v="36" actId="20577"/>
          <ac:spMkLst>
            <pc:docMk/>
            <pc:sldMk cId="3372097694" sldId="283"/>
            <ac:spMk id="4" creationId="{E5D7EE40-CFB1-411B-B9A5-3D4A940C3B0F}"/>
          </ac:spMkLst>
        </pc:spChg>
      </pc:sldChg>
      <pc:sldChg chg="modSp mod modAnim">
        <pc:chgData name="Justin D. Reed" userId="c6a793dc6dee29d5" providerId="LiveId" clId="{2E189429-0A04-444E-969B-A1E7636E9FD0}" dt="2023-09-05T22:16:35.864" v="318" actId="313"/>
        <pc:sldMkLst>
          <pc:docMk/>
          <pc:sldMk cId="2232284009" sldId="284"/>
        </pc:sldMkLst>
        <pc:spChg chg="mod">
          <ac:chgData name="Justin D. Reed" userId="c6a793dc6dee29d5" providerId="LiveId" clId="{2E189429-0A04-444E-969B-A1E7636E9FD0}" dt="2023-09-05T22:13:53.981" v="24" actId="20577"/>
          <ac:spMkLst>
            <pc:docMk/>
            <pc:sldMk cId="2232284009" sldId="284"/>
            <ac:spMk id="2" creationId="{3F137064-C405-4669-B17F-DE9821AB6EF6}"/>
          </ac:spMkLst>
        </pc:spChg>
        <pc:spChg chg="mod">
          <ac:chgData name="Justin D. Reed" userId="c6a793dc6dee29d5" providerId="LiveId" clId="{2E189429-0A04-444E-969B-A1E7636E9FD0}" dt="2023-09-05T22:16:35.864" v="318" actId="313"/>
          <ac:spMkLst>
            <pc:docMk/>
            <pc:sldMk cId="2232284009" sldId="284"/>
            <ac:spMk id="3" creationId="{A9E165BB-F099-4517-BC5D-F6888EC3E787}"/>
          </ac:spMkLst>
        </pc:spChg>
      </pc:sldChg>
      <pc:sldChg chg="modSp modAnim">
        <pc:chgData name="Justin D. Reed" userId="c6a793dc6dee29d5" providerId="LiveId" clId="{2E189429-0A04-444E-969B-A1E7636E9FD0}" dt="2023-09-06T22:22:54.156" v="5092" actId="20577"/>
        <pc:sldMkLst>
          <pc:docMk/>
          <pc:sldMk cId="1272461983" sldId="308"/>
        </pc:sldMkLst>
        <pc:spChg chg="mod">
          <ac:chgData name="Justin D. Reed" userId="c6a793dc6dee29d5" providerId="LiveId" clId="{2E189429-0A04-444E-969B-A1E7636E9FD0}" dt="2023-09-06T22:22:54.156" v="5092" actId="20577"/>
          <ac:spMkLst>
            <pc:docMk/>
            <pc:sldMk cId="1272461983" sldId="308"/>
            <ac:spMk id="3" creationId="{A9E165BB-F099-4517-BC5D-F6888EC3E787}"/>
          </ac:spMkLst>
        </pc:spChg>
      </pc:sldChg>
      <pc:sldChg chg="modSp mod modAnim">
        <pc:chgData name="Justin D. Reed" userId="c6a793dc6dee29d5" providerId="LiveId" clId="{2E189429-0A04-444E-969B-A1E7636E9FD0}" dt="2023-09-05T22:19:56.715" v="794" actId="20577"/>
        <pc:sldMkLst>
          <pc:docMk/>
          <pc:sldMk cId="2228607580" sldId="309"/>
        </pc:sldMkLst>
        <pc:spChg chg="mod">
          <ac:chgData name="Justin D. Reed" userId="c6a793dc6dee29d5" providerId="LiveId" clId="{2E189429-0A04-444E-969B-A1E7636E9FD0}" dt="2023-09-05T22:16:53.840" v="354" actId="27636"/>
          <ac:spMkLst>
            <pc:docMk/>
            <pc:sldMk cId="2228607580" sldId="309"/>
            <ac:spMk id="2" creationId="{3F137064-C405-4669-B17F-DE9821AB6EF6}"/>
          </ac:spMkLst>
        </pc:spChg>
        <pc:spChg chg="mod">
          <ac:chgData name="Justin D. Reed" userId="c6a793dc6dee29d5" providerId="LiveId" clId="{2E189429-0A04-444E-969B-A1E7636E9FD0}" dt="2023-09-05T22:19:56.715" v="794" actId="20577"/>
          <ac:spMkLst>
            <pc:docMk/>
            <pc:sldMk cId="2228607580" sldId="309"/>
            <ac:spMk id="3" creationId="{A9E165BB-F099-4517-BC5D-F6888EC3E787}"/>
          </ac:spMkLst>
        </pc:spChg>
      </pc:sldChg>
      <pc:sldChg chg="del">
        <pc:chgData name="Justin D. Reed" userId="c6a793dc6dee29d5" providerId="LiveId" clId="{2E189429-0A04-444E-969B-A1E7636E9FD0}" dt="2023-09-05T22:13:46.694" v="1" actId="47"/>
        <pc:sldMkLst>
          <pc:docMk/>
          <pc:sldMk cId="1793730265" sldId="310"/>
        </pc:sldMkLst>
      </pc:sldChg>
      <pc:sldChg chg="modSp add modAnim">
        <pc:chgData name="Justin D. Reed" userId="c6a793dc6dee29d5" providerId="LiveId" clId="{2E189429-0A04-444E-969B-A1E7636E9FD0}" dt="2023-09-05T22:22:31.068" v="1096" actId="20577"/>
        <pc:sldMkLst>
          <pc:docMk/>
          <pc:sldMk cId="3523384766" sldId="310"/>
        </pc:sldMkLst>
        <pc:spChg chg="mod">
          <ac:chgData name="Justin D. Reed" userId="c6a793dc6dee29d5" providerId="LiveId" clId="{2E189429-0A04-444E-969B-A1E7636E9FD0}" dt="2023-09-05T22:22:31.068" v="1096" actId="20577"/>
          <ac:spMkLst>
            <pc:docMk/>
            <pc:sldMk cId="3523384766" sldId="310"/>
            <ac:spMk id="3" creationId="{A9E165BB-F099-4517-BC5D-F6888EC3E787}"/>
          </ac:spMkLst>
        </pc:spChg>
      </pc:sldChg>
      <pc:sldChg chg="del">
        <pc:chgData name="Justin D. Reed" userId="c6a793dc6dee29d5" providerId="LiveId" clId="{2E189429-0A04-444E-969B-A1E7636E9FD0}" dt="2023-09-05T22:13:57.641" v="25" actId="47"/>
        <pc:sldMkLst>
          <pc:docMk/>
          <pc:sldMk cId="5108371" sldId="311"/>
        </pc:sldMkLst>
      </pc:sldChg>
      <pc:sldChg chg="modSp add modAnim">
        <pc:chgData name="Justin D. Reed" userId="c6a793dc6dee29d5" providerId="LiveId" clId="{2E189429-0A04-444E-969B-A1E7636E9FD0}" dt="2023-09-05T22:24:53.190" v="1421" actId="20577"/>
        <pc:sldMkLst>
          <pc:docMk/>
          <pc:sldMk cId="1066985614" sldId="311"/>
        </pc:sldMkLst>
        <pc:spChg chg="mod">
          <ac:chgData name="Justin D. Reed" userId="c6a793dc6dee29d5" providerId="LiveId" clId="{2E189429-0A04-444E-969B-A1E7636E9FD0}" dt="2023-09-05T22:24:53.190" v="1421" actId="20577"/>
          <ac:spMkLst>
            <pc:docMk/>
            <pc:sldMk cId="1066985614" sldId="311"/>
            <ac:spMk id="3" creationId="{A9E165BB-F099-4517-BC5D-F6888EC3E787}"/>
          </ac:spMkLst>
        </pc:spChg>
      </pc:sldChg>
      <pc:sldChg chg="del">
        <pc:chgData name="Justin D. Reed" userId="c6a793dc6dee29d5" providerId="LiveId" clId="{2E189429-0A04-444E-969B-A1E7636E9FD0}" dt="2023-09-05T22:13:58.019" v="26" actId="47"/>
        <pc:sldMkLst>
          <pc:docMk/>
          <pc:sldMk cId="996856338" sldId="312"/>
        </pc:sldMkLst>
      </pc:sldChg>
      <pc:sldChg chg="modSp add modAnim">
        <pc:chgData name="Justin D. Reed" userId="c6a793dc6dee29d5" providerId="LiveId" clId="{2E189429-0A04-444E-969B-A1E7636E9FD0}" dt="2023-09-05T22:27:06.369" v="1796" actId="20577"/>
        <pc:sldMkLst>
          <pc:docMk/>
          <pc:sldMk cId="4179189470" sldId="312"/>
        </pc:sldMkLst>
        <pc:spChg chg="mod">
          <ac:chgData name="Justin D. Reed" userId="c6a793dc6dee29d5" providerId="LiveId" clId="{2E189429-0A04-444E-969B-A1E7636E9FD0}" dt="2023-09-05T22:27:06.369" v="1796" actId="20577"/>
          <ac:spMkLst>
            <pc:docMk/>
            <pc:sldMk cId="4179189470" sldId="312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2E189429-0A04-444E-969B-A1E7636E9FD0}" dt="2023-09-05T22:27:31.354" v="1859" actId="20577"/>
        <pc:sldMkLst>
          <pc:docMk/>
          <pc:sldMk cId="949733953" sldId="313"/>
        </pc:sldMkLst>
        <pc:spChg chg="mod">
          <ac:chgData name="Justin D. Reed" userId="c6a793dc6dee29d5" providerId="LiveId" clId="{2E189429-0A04-444E-969B-A1E7636E9FD0}" dt="2023-09-05T22:27:31.354" v="1859" actId="20577"/>
          <ac:spMkLst>
            <pc:docMk/>
            <pc:sldMk cId="949733953" sldId="313"/>
            <ac:spMk id="3" creationId="{A9E165BB-F099-4517-BC5D-F6888EC3E787}"/>
          </ac:spMkLst>
        </pc:spChg>
      </pc:sldChg>
      <pc:sldChg chg="del">
        <pc:chgData name="Justin D. Reed" userId="c6a793dc6dee29d5" providerId="LiveId" clId="{2E189429-0A04-444E-969B-A1E7636E9FD0}" dt="2023-09-05T22:13:58.385" v="27" actId="47"/>
        <pc:sldMkLst>
          <pc:docMk/>
          <pc:sldMk cId="4209381836" sldId="313"/>
        </pc:sldMkLst>
      </pc:sldChg>
      <pc:sldChg chg="modSp add mod modAnim">
        <pc:chgData name="Justin D. Reed" userId="c6a793dc6dee29d5" providerId="LiveId" clId="{2E189429-0A04-444E-969B-A1E7636E9FD0}" dt="2023-09-05T22:29:47.221" v="2216" actId="20577"/>
        <pc:sldMkLst>
          <pc:docMk/>
          <pc:sldMk cId="2201858582" sldId="314"/>
        </pc:sldMkLst>
        <pc:spChg chg="mod">
          <ac:chgData name="Justin D. Reed" userId="c6a793dc6dee29d5" providerId="LiveId" clId="{2E189429-0A04-444E-969B-A1E7636E9FD0}" dt="2023-09-05T22:27:49.707" v="1895" actId="27636"/>
          <ac:spMkLst>
            <pc:docMk/>
            <pc:sldMk cId="2201858582" sldId="314"/>
            <ac:spMk id="2" creationId="{3F137064-C405-4669-B17F-DE9821AB6EF6}"/>
          </ac:spMkLst>
        </pc:spChg>
        <pc:spChg chg="mod">
          <ac:chgData name="Justin D. Reed" userId="c6a793dc6dee29d5" providerId="LiveId" clId="{2E189429-0A04-444E-969B-A1E7636E9FD0}" dt="2023-09-05T22:29:47.221" v="2216" actId="20577"/>
          <ac:spMkLst>
            <pc:docMk/>
            <pc:sldMk cId="2201858582" sldId="314"/>
            <ac:spMk id="3" creationId="{A9E165BB-F099-4517-BC5D-F6888EC3E787}"/>
          </ac:spMkLst>
        </pc:spChg>
      </pc:sldChg>
      <pc:sldChg chg="del">
        <pc:chgData name="Justin D. Reed" userId="c6a793dc6dee29d5" providerId="LiveId" clId="{2E189429-0A04-444E-969B-A1E7636E9FD0}" dt="2023-09-05T22:13:58.804" v="28" actId="47"/>
        <pc:sldMkLst>
          <pc:docMk/>
          <pc:sldMk cId="3344907561" sldId="314"/>
        </pc:sldMkLst>
      </pc:sldChg>
      <pc:sldChg chg="modSp add modAnim">
        <pc:chgData name="Justin D. Reed" userId="c6a793dc6dee29d5" providerId="LiveId" clId="{2E189429-0A04-444E-969B-A1E7636E9FD0}" dt="2023-09-06T22:00:34.874" v="2596" actId="20577"/>
        <pc:sldMkLst>
          <pc:docMk/>
          <pc:sldMk cId="1782821293" sldId="315"/>
        </pc:sldMkLst>
        <pc:spChg chg="mod">
          <ac:chgData name="Justin D. Reed" userId="c6a793dc6dee29d5" providerId="LiveId" clId="{2E189429-0A04-444E-969B-A1E7636E9FD0}" dt="2023-09-06T22:00:34.874" v="2596" actId="20577"/>
          <ac:spMkLst>
            <pc:docMk/>
            <pc:sldMk cId="1782821293" sldId="315"/>
            <ac:spMk id="3" creationId="{A9E165BB-F099-4517-BC5D-F6888EC3E787}"/>
          </ac:spMkLst>
        </pc:spChg>
      </pc:sldChg>
      <pc:sldChg chg="del">
        <pc:chgData name="Justin D. Reed" userId="c6a793dc6dee29d5" providerId="LiveId" clId="{2E189429-0A04-444E-969B-A1E7636E9FD0}" dt="2023-09-05T22:13:59.276" v="29" actId="47"/>
        <pc:sldMkLst>
          <pc:docMk/>
          <pc:sldMk cId="2975491139" sldId="315"/>
        </pc:sldMkLst>
      </pc:sldChg>
      <pc:sldChg chg="del">
        <pc:chgData name="Justin D. Reed" userId="c6a793dc6dee29d5" providerId="LiveId" clId="{2E189429-0A04-444E-969B-A1E7636E9FD0}" dt="2023-09-05T22:13:59.836" v="30" actId="47"/>
        <pc:sldMkLst>
          <pc:docMk/>
          <pc:sldMk cId="72904998" sldId="316"/>
        </pc:sldMkLst>
      </pc:sldChg>
      <pc:sldChg chg="modSp add modAnim">
        <pc:chgData name="Justin D. Reed" userId="c6a793dc6dee29d5" providerId="LiveId" clId="{2E189429-0A04-444E-969B-A1E7636E9FD0}" dt="2023-09-06T22:05:19.616" v="2954" actId="20577"/>
        <pc:sldMkLst>
          <pc:docMk/>
          <pc:sldMk cId="2948511297" sldId="316"/>
        </pc:sldMkLst>
        <pc:spChg chg="mod">
          <ac:chgData name="Justin D. Reed" userId="c6a793dc6dee29d5" providerId="LiveId" clId="{2E189429-0A04-444E-969B-A1E7636E9FD0}" dt="2023-09-06T22:05:19.616" v="2954" actId="20577"/>
          <ac:spMkLst>
            <pc:docMk/>
            <pc:sldMk cId="2948511297" sldId="316"/>
            <ac:spMk id="3" creationId="{A9E165BB-F099-4517-BC5D-F6888EC3E787}"/>
          </ac:spMkLst>
        </pc:spChg>
      </pc:sldChg>
      <pc:sldChg chg="del">
        <pc:chgData name="Justin D. Reed" userId="c6a793dc6dee29d5" providerId="LiveId" clId="{2E189429-0A04-444E-969B-A1E7636E9FD0}" dt="2023-09-05T22:14:00.306" v="31" actId="47"/>
        <pc:sldMkLst>
          <pc:docMk/>
          <pc:sldMk cId="1751405173" sldId="317"/>
        </pc:sldMkLst>
      </pc:sldChg>
      <pc:sldChg chg="modSp add modAnim">
        <pc:chgData name="Justin D. Reed" userId="c6a793dc6dee29d5" providerId="LiveId" clId="{2E189429-0A04-444E-969B-A1E7636E9FD0}" dt="2023-09-06T22:09:09.428" v="3330" actId="20577"/>
        <pc:sldMkLst>
          <pc:docMk/>
          <pc:sldMk cId="3164707930" sldId="317"/>
        </pc:sldMkLst>
        <pc:spChg chg="mod">
          <ac:chgData name="Justin D. Reed" userId="c6a793dc6dee29d5" providerId="LiveId" clId="{2E189429-0A04-444E-969B-A1E7636E9FD0}" dt="2023-09-06T22:09:09.428" v="3330" actId="20577"/>
          <ac:spMkLst>
            <pc:docMk/>
            <pc:sldMk cId="3164707930" sldId="317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2E189429-0A04-444E-969B-A1E7636E9FD0}" dt="2023-09-06T22:14:00.138" v="3690" actId="20577"/>
        <pc:sldMkLst>
          <pc:docMk/>
          <pc:sldMk cId="1155175591" sldId="318"/>
        </pc:sldMkLst>
        <pc:spChg chg="mod">
          <ac:chgData name="Justin D. Reed" userId="c6a793dc6dee29d5" providerId="LiveId" clId="{2E189429-0A04-444E-969B-A1E7636E9FD0}" dt="2023-09-06T22:14:00.138" v="3690" actId="20577"/>
          <ac:spMkLst>
            <pc:docMk/>
            <pc:sldMk cId="1155175591" sldId="318"/>
            <ac:spMk id="3" creationId="{A9E165BB-F099-4517-BC5D-F6888EC3E787}"/>
          </ac:spMkLst>
        </pc:spChg>
      </pc:sldChg>
      <pc:sldChg chg="del">
        <pc:chgData name="Justin D. Reed" userId="c6a793dc6dee29d5" providerId="LiveId" clId="{2E189429-0A04-444E-969B-A1E7636E9FD0}" dt="2023-09-05T22:14:00.843" v="32" actId="47"/>
        <pc:sldMkLst>
          <pc:docMk/>
          <pc:sldMk cId="3757695490" sldId="318"/>
        </pc:sldMkLst>
      </pc:sldChg>
      <pc:sldChg chg="modSp add mod modAnim">
        <pc:chgData name="Justin D. Reed" userId="c6a793dc6dee29d5" providerId="LiveId" clId="{2E189429-0A04-444E-969B-A1E7636E9FD0}" dt="2023-09-06T22:17:07.044" v="4076" actId="20577"/>
        <pc:sldMkLst>
          <pc:docMk/>
          <pc:sldMk cId="1344432082" sldId="319"/>
        </pc:sldMkLst>
        <pc:spChg chg="mod">
          <ac:chgData name="Justin D. Reed" userId="c6a793dc6dee29d5" providerId="LiveId" clId="{2E189429-0A04-444E-969B-A1E7636E9FD0}" dt="2023-09-06T22:14:18.334" v="3721" actId="27636"/>
          <ac:spMkLst>
            <pc:docMk/>
            <pc:sldMk cId="1344432082" sldId="319"/>
            <ac:spMk id="2" creationId="{3F137064-C405-4669-B17F-DE9821AB6EF6}"/>
          </ac:spMkLst>
        </pc:spChg>
        <pc:spChg chg="mod">
          <ac:chgData name="Justin D. Reed" userId="c6a793dc6dee29d5" providerId="LiveId" clId="{2E189429-0A04-444E-969B-A1E7636E9FD0}" dt="2023-09-06T22:17:07.044" v="4076" actId="20577"/>
          <ac:spMkLst>
            <pc:docMk/>
            <pc:sldMk cId="1344432082" sldId="319"/>
            <ac:spMk id="3" creationId="{A9E165BB-F099-4517-BC5D-F6888EC3E787}"/>
          </ac:spMkLst>
        </pc:spChg>
      </pc:sldChg>
      <pc:sldChg chg="del">
        <pc:chgData name="Justin D. Reed" userId="c6a793dc6dee29d5" providerId="LiveId" clId="{2E189429-0A04-444E-969B-A1E7636E9FD0}" dt="2023-09-05T22:14:01.357" v="33" actId="47"/>
        <pc:sldMkLst>
          <pc:docMk/>
          <pc:sldMk cId="2033653264" sldId="319"/>
        </pc:sldMkLst>
      </pc:sldChg>
      <pc:sldChg chg="modSp add modAnim">
        <pc:chgData name="Justin D. Reed" userId="c6a793dc6dee29d5" providerId="LiveId" clId="{2E189429-0A04-444E-969B-A1E7636E9FD0}" dt="2023-09-06T22:18:59.808" v="4327" actId="20577"/>
        <pc:sldMkLst>
          <pc:docMk/>
          <pc:sldMk cId="561243859" sldId="320"/>
        </pc:sldMkLst>
        <pc:spChg chg="mod">
          <ac:chgData name="Justin D. Reed" userId="c6a793dc6dee29d5" providerId="LiveId" clId="{2E189429-0A04-444E-969B-A1E7636E9FD0}" dt="2023-09-06T22:18:59.808" v="4327" actId="20577"/>
          <ac:spMkLst>
            <pc:docMk/>
            <pc:sldMk cId="561243859" sldId="320"/>
            <ac:spMk id="3" creationId="{A9E165BB-F099-4517-BC5D-F6888EC3E787}"/>
          </ac:spMkLst>
        </pc:spChg>
      </pc:sldChg>
      <pc:sldChg chg="del">
        <pc:chgData name="Justin D. Reed" userId="c6a793dc6dee29d5" providerId="LiveId" clId="{2E189429-0A04-444E-969B-A1E7636E9FD0}" dt="2023-09-05T22:14:02.006" v="34" actId="47"/>
        <pc:sldMkLst>
          <pc:docMk/>
          <pc:sldMk cId="2625914833" sldId="320"/>
        </pc:sldMkLst>
      </pc:sldChg>
      <pc:sldChg chg="modSp add modAnim">
        <pc:chgData name="Justin D. Reed" userId="c6a793dc6dee29d5" providerId="LiveId" clId="{2E189429-0A04-444E-969B-A1E7636E9FD0}" dt="2023-09-06T22:20:09.252" v="4523" actId="20577"/>
        <pc:sldMkLst>
          <pc:docMk/>
          <pc:sldMk cId="836737703" sldId="321"/>
        </pc:sldMkLst>
        <pc:spChg chg="mod">
          <ac:chgData name="Justin D. Reed" userId="c6a793dc6dee29d5" providerId="LiveId" clId="{2E189429-0A04-444E-969B-A1E7636E9FD0}" dt="2023-09-06T22:20:09.252" v="4523" actId="20577"/>
          <ac:spMkLst>
            <pc:docMk/>
            <pc:sldMk cId="836737703" sldId="321"/>
            <ac:spMk id="3" creationId="{A9E165BB-F099-4517-BC5D-F6888EC3E7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4683-EE42-4019-AD2A-34A7A10D9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3212A-14DA-497D-A85D-BED0230DA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480EA-1E07-42F9-BDB9-D2C5F328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177A-DE1B-46A0-B82E-6E86B806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7336-B3AB-46B8-96D2-9B7D805A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CBB4-7BF9-45D3-B7C1-4569AA35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D1039-FAE3-4777-888F-41AF749DA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FF259-DB96-4BA3-BFF9-7A19B482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C3CF-F048-41D2-AD95-C8A7C7BD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FE73-A494-4E68-A610-26DD36A5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25D3E-2E80-44EE-9D89-E401DAE40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BC3B0-ACF7-4868-898E-7EC7BC83A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C7528-947B-4BA7-AED3-941C7191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A31E-E534-4245-B0FF-CE29800E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59988-8FE8-4DB3-99E4-B141C204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1E71-B977-4144-A939-464B7880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D9EE-C155-4767-81DA-FD349BD00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D26D3-17E9-475E-8226-B7B465CC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C8E52-37F2-4E42-84F7-98AFCB9A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B24AD-C3C0-4DCA-B101-2C941BC4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44CD-6298-42D4-99B8-9A14A5ED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E351-2F68-4F09-B870-2C3767C9E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AFE8-79CC-4C37-B3EA-3B1AA0C2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00F06-15CA-4083-A7A3-944D7A71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058F-5329-4979-9B8A-4B474947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0A77-9FD7-4A16-9D10-AF87C5C0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EBD83-7818-4B01-A3ED-5E6234675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4C391-70BC-41D8-85D7-06CF7B398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FB5D2-8430-4809-8EEF-8C63C5D8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E8786-BA3F-4AF0-B14B-0930DE31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B3160-D58B-4F9D-AC2B-B924BAD1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F231-419F-42FD-B20C-4C2E88CD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E3977-CE54-4C48-B079-C848317E5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1A30-0EFC-4401-8717-C10A70D58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685CF-7E15-445B-B070-35E81E387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56431-94C9-43D8-98E5-F705A8438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8499C-A193-4A6A-B756-B02457C5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C1D8C-DFB5-43FF-B233-B55145C8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D1C81-8571-4D6A-832F-4B43209E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57FA-C253-4C0F-AE13-2D2CFDE4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4EA01-A331-4814-A5DA-936CD32D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9F032-9B49-463E-B13A-EAC61AAE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3197D-6E05-4E10-8D5C-7C3E0840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49A39-A010-4E8C-9F2B-863DDF2B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F7236-CB1F-4CE2-84B9-A532503E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1DA1-8B8E-4B84-986D-8377511A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8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ED82-C1E3-4390-85CA-DD8A46CC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EB9B-B08B-469B-BBD9-57ADB10A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463CC-C2E5-4CCE-B7E0-F0EE17FA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F8D8C-E2C0-442B-8D08-DC926624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CBA93-F01B-417F-A911-2B1A32E4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15EE4-6D49-4E6B-BEE2-E698049C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EBA2-AD5D-4774-A8E6-C0807C8D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332CA-AF89-458A-813B-0CAB2E709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CDD0-266A-439B-B7A1-55D7D340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38870-EA97-4B39-8053-DF43AFD1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00573-3E59-47A0-BA74-816AE8D6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AA5B1-2080-4C3A-8303-F9356745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44772-54E5-4D08-BEDC-BECC49C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FB288-AB5B-415E-8E57-48B3BE0FF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7DDA2-C57A-4BF8-ADE4-F22E11DE1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B2888-6476-4024-8F2A-D8947662D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778C-CDF5-4085-B6F6-B348FC197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B36088-F2EB-17A4-37AD-529ACAE49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2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Sermon							    14-36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22: told them what they wanted to know; now tells what they need to know! Key: you (5x), finger pointing; signs done openly.</a:t>
            </a:r>
          </a:p>
          <a:p>
            <a:r>
              <a:rPr lang="en-US" sz="5000" dirty="0">
                <a:solidFill>
                  <a:schemeClr val="bg1"/>
                </a:solidFill>
              </a:rPr>
              <a:t>23: as a nation, all rejected Him. Godless – Rom. Soldiers, audience painfully aware of Peter’s statements. Hurdle: died on Rom cross, cross validated claim to messiah. </a:t>
            </a:r>
          </a:p>
          <a:p>
            <a:r>
              <a:rPr lang="en-US" sz="5000" dirty="0">
                <a:solidFill>
                  <a:schemeClr val="bg1"/>
                </a:solidFill>
              </a:rPr>
              <a:t>24: answered questions seen at empty tomb</a:t>
            </a:r>
          </a:p>
        </p:txBody>
      </p:sp>
    </p:spTree>
    <p:extLst>
      <p:ext uri="{BB962C8B-B14F-4D97-AF65-F5344CB8AC3E}">
        <p14:creationId xmlns:p14="http://schemas.microsoft.com/office/powerpoint/2010/main" val="2948511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Sermon							    14-36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25: verifies claim, qt Ps. 16:8-11</a:t>
            </a:r>
          </a:p>
          <a:p>
            <a:r>
              <a:rPr lang="en-US" sz="5000" dirty="0">
                <a:solidFill>
                  <a:schemeClr val="bg1"/>
                </a:solidFill>
              </a:rPr>
              <a:t>26-28: not abandoned in Hades</a:t>
            </a:r>
          </a:p>
          <a:p>
            <a:r>
              <a:rPr lang="en-US" sz="5000" dirty="0">
                <a:solidFill>
                  <a:schemeClr val="bg1"/>
                </a:solidFill>
              </a:rPr>
              <a:t>29: Patriarch David – Israel’s spiritual fathers spoke of Jesus; D’s tomb not empty, they could check it out</a:t>
            </a:r>
          </a:p>
          <a:p>
            <a:r>
              <a:rPr lang="en-US" sz="5000" dirty="0">
                <a:solidFill>
                  <a:schemeClr val="bg1"/>
                </a:solidFill>
              </a:rPr>
              <a:t>30-31: prophet, Ps. most qtd book; ref. 2S7 promise;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use of Christ (Christos, X = Chi), Lazarus’ body began to decay; Christ’s didn’t. </a:t>
            </a:r>
          </a:p>
        </p:txBody>
      </p:sp>
    </p:spTree>
    <p:extLst>
      <p:ext uri="{BB962C8B-B14F-4D97-AF65-F5344CB8AC3E}">
        <p14:creationId xmlns:p14="http://schemas.microsoft.com/office/powerpoint/2010/main" val="31647079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Sermon							    14-36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32: proof: apostles, 2/3 witnesses needed, they get 12! Dt. 19:15</a:t>
            </a:r>
          </a:p>
          <a:p>
            <a:r>
              <a:rPr lang="en-US" sz="5000" dirty="0">
                <a:solidFill>
                  <a:schemeClr val="bg1"/>
                </a:solidFill>
              </a:rPr>
              <a:t>33: proof: miracles they were witnessing, see and hear </a:t>
            </a:r>
            <a:r>
              <a:rPr lang="en-US" sz="5000" i="1" dirty="0">
                <a:solidFill>
                  <a:schemeClr val="bg1"/>
                </a:solidFill>
              </a:rPr>
              <a:t>still</a:t>
            </a:r>
            <a:endParaRPr lang="en-US" sz="5000" dirty="0">
              <a:solidFill>
                <a:schemeClr val="bg1"/>
              </a:solidFill>
            </a:endParaRPr>
          </a:p>
          <a:p>
            <a:r>
              <a:rPr lang="en-US" sz="5000" dirty="0">
                <a:solidFill>
                  <a:schemeClr val="bg1"/>
                </a:solidFill>
              </a:rPr>
              <a:t>34-36: Answers where Christ was, ascended, Ps. 110:1; sit = authority. Footstool reminds of 1 Cor. 15:25-26. Logical conclusion: He is both Lord &amp; Christ – and YOU killed Him!</a:t>
            </a:r>
          </a:p>
        </p:txBody>
      </p:sp>
    </p:spTree>
    <p:extLst>
      <p:ext uri="{BB962C8B-B14F-4D97-AF65-F5344CB8AC3E}">
        <p14:creationId xmlns:p14="http://schemas.microsoft.com/office/powerpoint/2010/main" val="11551755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Reaction						    37-47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37: no mention of direct operation of HS! Heard &gt; asked question, pain in question!</a:t>
            </a:r>
          </a:p>
          <a:p>
            <a:r>
              <a:rPr lang="en-US" sz="5000" dirty="0">
                <a:solidFill>
                  <a:schemeClr val="bg1"/>
                </a:solidFill>
              </a:rPr>
              <a:t>38: cannot imagine relief – hope! Repent (change) &amp; baptized (converted) under new authority. For: in order to receive, Mt. 26:28; gift? </a:t>
            </a:r>
            <a:r>
              <a:rPr lang="en-US" sz="5000" strike="sngStrike" dirty="0">
                <a:solidFill>
                  <a:schemeClr val="bg1"/>
                </a:solidFill>
              </a:rPr>
              <a:t>Indwelling</a:t>
            </a:r>
            <a:r>
              <a:rPr lang="en-US" sz="5000" dirty="0">
                <a:solidFill>
                  <a:schemeClr val="bg1"/>
                </a:solidFill>
              </a:rPr>
              <a:t>, forgiveness, miracles</a:t>
            </a:r>
          </a:p>
          <a:p>
            <a:r>
              <a:rPr lang="en-US" sz="5000" dirty="0">
                <a:solidFill>
                  <a:schemeClr val="bg1"/>
                </a:solidFill>
              </a:rPr>
              <a:t>39: continuous nature of promise: all are called through Gospel, 2 Thess. 2:14</a:t>
            </a:r>
          </a:p>
        </p:txBody>
      </p:sp>
    </p:spTree>
    <p:extLst>
      <p:ext uri="{BB962C8B-B14F-4D97-AF65-F5344CB8AC3E}">
        <p14:creationId xmlns:p14="http://schemas.microsoft.com/office/powerpoint/2010/main" val="13444320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Reaction						    37-47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40: gave </a:t>
            </a:r>
            <a:r>
              <a:rPr lang="en-US" sz="5000" dirty="0" err="1">
                <a:solidFill>
                  <a:schemeClr val="bg1"/>
                </a:solidFill>
              </a:rPr>
              <a:t>add’l</a:t>
            </a:r>
            <a:r>
              <a:rPr lang="en-US" sz="5000" dirty="0">
                <a:solidFill>
                  <a:schemeClr val="bg1"/>
                </a:solidFill>
              </a:rPr>
              <a:t> proofs, perverse – </a:t>
            </a:r>
            <a:r>
              <a:rPr lang="en-US" sz="5000" dirty="0" err="1">
                <a:solidFill>
                  <a:schemeClr val="bg1"/>
                </a:solidFill>
              </a:rPr>
              <a:t>skolios</a:t>
            </a:r>
            <a:r>
              <a:rPr lang="en-US" sz="5000" dirty="0">
                <a:solidFill>
                  <a:schemeClr val="bg1"/>
                </a:solidFill>
              </a:rPr>
              <a:t> – scoliosis, curving of spine</a:t>
            </a:r>
          </a:p>
          <a:p>
            <a:r>
              <a:rPr lang="en-US" sz="5000" dirty="0">
                <a:solidFill>
                  <a:schemeClr val="bg1"/>
                </a:solidFill>
              </a:rPr>
              <a:t>41: 3000 had no problem w/ command, pools</a:t>
            </a:r>
          </a:p>
          <a:p>
            <a:r>
              <a:rPr lang="en-US" sz="5000" dirty="0">
                <a:solidFill>
                  <a:schemeClr val="bg1"/>
                </a:solidFill>
              </a:rPr>
              <a:t>42: early church continually worshipped</a:t>
            </a:r>
          </a:p>
          <a:p>
            <a:r>
              <a:rPr lang="en-US" sz="5000" dirty="0">
                <a:solidFill>
                  <a:schemeClr val="bg1"/>
                </a:solidFill>
              </a:rPr>
              <a:t>43: reverence</a:t>
            </a:r>
          </a:p>
          <a:p>
            <a:r>
              <a:rPr lang="en-US" sz="5000" dirty="0">
                <a:solidFill>
                  <a:schemeClr val="bg1"/>
                </a:solidFill>
              </a:rPr>
              <a:t>44-45: ex. of fellowship, daily, not </a:t>
            </a:r>
            <a:r>
              <a:rPr lang="en-US" sz="5000" dirty="0" err="1">
                <a:solidFill>
                  <a:schemeClr val="bg1"/>
                </a:solidFill>
              </a:rPr>
              <a:t>requirem’t</a:t>
            </a:r>
            <a:endParaRPr lang="en-US" sz="5000" dirty="0">
              <a:solidFill>
                <a:schemeClr val="bg1"/>
              </a:solidFill>
            </a:endParaRPr>
          </a:p>
          <a:p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438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Reaction						    37-47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47: daily in Temple: only place big enough to fit them all,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thing they did was worship – happy to be a Christians! The Lord adds to the church, no voting before a board!</a:t>
            </a:r>
          </a:p>
        </p:txBody>
      </p:sp>
    </p:spTree>
    <p:extLst>
      <p:ext uri="{BB962C8B-B14F-4D97-AF65-F5344CB8AC3E}">
        <p14:creationId xmlns:p14="http://schemas.microsoft.com/office/powerpoint/2010/main" val="8367377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Lessons: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Although we were not physically in Jerusalem, we are guilty of crucifying Jesus because of our sins. He willingly died for you and me.</a:t>
            </a:r>
          </a:p>
          <a:p>
            <a:r>
              <a:rPr lang="en-US" sz="4000" dirty="0">
                <a:solidFill>
                  <a:schemeClr val="bg1"/>
                </a:solidFill>
              </a:rPr>
              <a:t>The only way we can be saved today is by repentance and being baptized in the name of JC for the remission of sins. We learn in 4:12 there is salvation in no other.</a:t>
            </a:r>
          </a:p>
          <a:p>
            <a:r>
              <a:rPr lang="en-US" sz="4000" dirty="0">
                <a:solidFill>
                  <a:schemeClr val="bg1"/>
                </a:solidFill>
              </a:rPr>
              <a:t>We do not join any local congregation; the Lord adds the saved to His church upon baptism. We then submit to a local eldership so they can watch over our souls (Heb. 3:17) and keep </a:t>
            </a:r>
            <a:r>
              <a:rPr lang="en-US" sz="4000">
                <a:solidFill>
                  <a:schemeClr val="bg1"/>
                </a:solidFill>
              </a:rPr>
              <a:t>us accountable to God.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6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D7EE40-CFB1-411B-B9A5-3D4A940C3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Sermon © 2023 Justin D. Reed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Presentation © 2023 Justin D. Reed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Provided free through Justin Reed’s Bible Resources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Post Office Box 292, Woodbury TN 37190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thejustinreedshow.com/</a:t>
            </a:r>
            <a:r>
              <a:rPr lang="en-US" dirty="0" err="1">
                <a:solidFill>
                  <a:srgbClr val="FFFF00"/>
                </a:solidFill>
              </a:rPr>
              <a:t>bibleresources</a:t>
            </a: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“To God be the Glory!”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352</a:t>
            </a:r>
          </a:p>
        </p:txBody>
      </p:sp>
    </p:spTree>
    <p:extLst>
      <p:ext uri="{BB962C8B-B14F-4D97-AF65-F5344CB8AC3E}">
        <p14:creationId xmlns:p14="http://schemas.microsoft.com/office/powerpoint/2010/main" val="337209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Beginning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James D. Bales: </a:t>
            </a:r>
            <a:r>
              <a:rPr lang="en-US" sz="5000" i="1" dirty="0">
                <a:solidFill>
                  <a:schemeClr val="bg1"/>
                </a:solidFill>
              </a:rPr>
              <a:t>The Hub of the Bible</a:t>
            </a:r>
            <a:endParaRPr lang="en-US" sz="5000" dirty="0">
              <a:solidFill>
                <a:schemeClr val="bg1"/>
              </a:solidFill>
            </a:endParaRPr>
          </a:p>
          <a:p>
            <a:r>
              <a:rPr lang="en-US" sz="5000" dirty="0">
                <a:solidFill>
                  <a:schemeClr val="bg1"/>
                </a:solidFill>
              </a:rPr>
              <a:t>One of the greatest chapters of the Bible (Gen. 1, Is. 53, Rm. 8, 1 Cor. 15, Heb. 11)</a:t>
            </a:r>
          </a:p>
          <a:p>
            <a:r>
              <a:rPr lang="en-US" sz="5000" dirty="0">
                <a:solidFill>
                  <a:schemeClr val="bg1"/>
                </a:solidFill>
              </a:rPr>
              <a:t>This day was the pinnacle of God’s eternal plans &amp; purposes, Eph. 3:10-11</a:t>
            </a:r>
          </a:p>
          <a:p>
            <a:r>
              <a:rPr lang="en-US" sz="5000" dirty="0">
                <a:solidFill>
                  <a:schemeClr val="bg1"/>
                </a:solidFill>
              </a:rPr>
              <a:t>Ac. 11:15: Peter calls this chapter the “beginning”</a:t>
            </a:r>
          </a:p>
        </p:txBody>
      </p:sp>
    </p:spTree>
    <p:extLst>
      <p:ext uri="{BB962C8B-B14F-4D97-AF65-F5344CB8AC3E}">
        <p14:creationId xmlns:p14="http://schemas.microsoft.com/office/powerpoint/2010/main" val="2232284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Crowd								  1-13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1: 3 major feasts: Passover (mid-April), Pentecost (early June), Feast of Tabernacles (Oct). </a:t>
            </a:r>
            <a:r>
              <a:rPr lang="en-US" sz="5000" i="1" dirty="0">
                <a:solidFill>
                  <a:schemeClr val="bg1"/>
                </a:solidFill>
              </a:rPr>
              <a:t>Purim, minor feast, Esther 9:29-32</a:t>
            </a:r>
            <a:endParaRPr lang="en-US" sz="5000" dirty="0">
              <a:solidFill>
                <a:schemeClr val="bg1"/>
              </a:solidFill>
            </a:endParaRPr>
          </a:p>
          <a:p>
            <a:r>
              <a:rPr lang="en-US" sz="5000" dirty="0">
                <a:solidFill>
                  <a:schemeClr val="bg1"/>
                </a:solidFill>
              </a:rPr>
              <a:t>Pentecost: Feast of Weeks (Ex. 34:22), 7 </a:t>
            </a:r>
            <a:r>
              <a:rPr lang="en-US" sz="5000" dirty="0" err="1">
                <a:solidFill>
                  <a:schemeClr val="bg1"/>
                </a:solidFill>
              </a:rPr>
              <a:t>wks</a:t>
            </a:r>
            <a:r>
              <a:rPr lang="en-US" sz="5000" dirty="0">
                <a:solidFill>
                  <a:schemeClr val="bg1"/>
                </a:solidFill>
              </a:rPr>
              <a:t> after Passover. Feast of Harvest: completion of barley harvest, Ex. 23:16; Day of First Fruits Ex. 23:16. GK name, not in OT, 3x in NT: 2:1, 20:16, 1 Cor. 16:18</a:t>
            </a:r>
          </a:p>
        </p:txBody>
      </p:sp>
    </p:spTree>
    <p:extLst>
      <p:ext uri="{BB962C8B-B14F-4D97-AF65-F5344CB8AC3E}">
        <p14:creationId xmlns:p14="http://schemas.microsoft.com/office/powerpoint/2010/main" val="2228607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Crowd								  1-13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Name means “fiftieth,” 50 days after Passover.</a:t>
            </a:r>
          </a:p>
          <a:p>
            <a:r>
              <a:rPr lang="en-US" sz="5000" dirty="0">
                <a:solidFill>
                  <a:schemeClr val="bg1"/>
                </a:solidFill>
              </a:rPr>
              <a:t>All able-bodied men expected to be in Jerusalem for feast, Ex. 34:23</a:t>
            </a:r>
          </a:p>
          <a:p>
            <a:r>
              <a:rPr lang="en-US" sz="5000" dirty="0">
                <a:solidFill>
                  <a:schemeClr val="bg1"/>
                </a:solidFill>
              </a:rPr>
              <a:t>2: not an actual noise! Temple area</a:t>
            </a:r>
          </a:p>
          <a:p>
            <a:r>
              <a:rPr lang="en-US" sz="5000" dirty="0">
                <a:solidFill>
                  <a:schemeClr val="bg1"/>
                </a:solidFill>
              </a:rPr>
              <a:t>3: tongues, </a:t>
            </a:r>
            <a:r>
              <a:rPr lang="en-US" sz="5000" dirty="0" err="1">
                <a:solidFill>
                  <a:schemeClr val="bg1"/>
                </a:solidFill>
              </a:rPr>
              <a:t>glossā</a:t>
            </a:r>
            <a:r>
              <a:rPr lang="en-US" sz="5000" dirty="0">
                <a:solidFill>
                  <a:schemeClr val="bg1"/>
                </a:solidFill>
              </a:rPr>
              <a:t>, muscle in mouth or speech producing muscle. “Glossary.” Speaking in tongues is glossolalia. </a:t>
            </a:r>
          </a:p>
        </p:txBody>
      </p:sp>
    </p:spTree>
    <p:extLst>
      <p:ext uri="{BB962C8B-B14F-4D97-AF65-F5344CB8AC3E}">
        <p14:creationId xmlns:p14="http://schemas.microsoft.com/office/powerpoint/2010/main" val="35233847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Crowd								  1-13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Cloven/dividing tongues: KJV as adj. modifying tongue; NASB as verb, action of diving apostles</a:t>
            </a:r>
          </a:p>
          <a:p>
            <a:r>
              <a:rPr lang="en-US" sz="5000" dirty="0">
                <a:solidFill>
                  <a:schemeClr val="bg1"/>
                </a:solidFill>
              </a:rPr>
              <a:t>4: action: filled w/HS, not gibberish; signifying this is what God approved of</a:t>
            </a:r>
          </a:p>
          <a:p>
            <a:r>
              <a:rPr lang="en-US" sz="5000" dirty="0">
                <a:solidFill>
                  <a:schemeClr val="bg1"/>
                </a:solidFill>
              </a:rPr>
              <a:t>5: devout men: only these would make long trip to Jerusalem, most receptive of Gospel</a:t>
            </a:r>
          </a:p>
          <a:p>
            <a:r>
              <a:rPr lang="en-US" sz="5000" dirty="0">
                <a:solidFill>
                  <a:schemeClr val="bg1"/>
                </a:solidFill>
              </a:rPr>
              <a:t>6: all bewildered at the events</a:t>
            </a:r>
          </a:p>
        </p:txBody>
      </p:sp>
    </p:spTree>
    <p:extLst>
      <p:ext uri="{BB962C8B-B14F-4D97-AF65-F5344CB8AC3E}">
        <p14:creationId xmlns:p14="http://schemas.microsoft.com/office/powerpoint/2010/main" val="10669856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Crowd								  1-13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7: Galilean account distinctive. Peter was identified by his speech in Mk. 14:70</a:t>
            </a:r>
          </a:p>
          <a:p>
            <a:r>
              <a:rPr lang="en-US" sz="5000" dirty="0">
                <a:solidFill>
                  <a:schemeClr val="bg1"/>
                </a:solidFill>
              </a:rPr>
              <a:t>8: Jews scattered by persecution &amp; economic necessity, spoke Heb, Aramaic, </a:t>
            </a:r>
            <a:r>
              <a:rPr lang="en-US" sz="5000" dirty="0" err="1">
                <a:solidFill>
                  <a:schemeClr val="bg1"/>
                </a:solidFill>
              </a:rPr>
              <a:t>Koine</a:t>
            </a:r>
            <a:r>
              <a:rPr lang="en-US" sz="5000" dirty="0">
                <a:solidFill>
                  <a:schemeClr val="bg1"/>
                </a:solidFill>
              </a:rPr>
              <a:t> GK; not a miracle of hearing but of speaking</a:t>
            </a:r>
          </a:p>
          <a:p>
            <a:r>
              <a:rPr lang="en-US" sz="5000" dirty="0">
                <a:solidFill>
                  <a:schemeClr val="bg1"/>
                </a:solidFill>
              </a:rPr>
              <a:t>9-12: 15 regions/nations present E (Babylon, Persia) to W (N Africa, Rome). Proselytes: Gentile converts to Judaism; Lg pop in Rome</a:t>
            </a:r>
          </a:p>
        </p:txBody>
      </p:sp>
    </p:spTree>
    <p:extLst>
      <p:ext uri="{BB962C8B-B14F-4D97-AF65-F5344CB8AC3E}">
        <p14:creationId xmlns:p14="http://schemas.microsoft.com/office/powerpoint/2010/main" val="41791894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Crowd								  1-13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13: new wine: audience thought apostles were drunk at 9am</a:t>
            </a:r>
          </a:p>
          <a:p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339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Sermon							    14-36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Peter preached the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Gospel sermon in its fullness.</a:t>
            </a:r>
          </a:p>
          <a:p>
            <a:r>
              <a:rPr lang="en-US" sz="5000" dirty="0">
                <a:solidFill>
                  <a:schemeClr val="bg1"/>
                </a:solidFill>
              </a:rPr>
              <a:t>14,15: immediately dismisses charge of crowd; 3</a:t>
            </a:r>
            <a:r>
              <a:rPr lang="en-US" sz="5000" baseline="30000" dirty="0">
                <a:solidFill>
                  <a:schemeClr val="bg1"/>
                </a:solidFill>
              </a:rPr>
              <a:t>rd</a:t>
            </a:r>
            <a:r>
              <a:rPr lang="en-US" sz="5000" dirty="0">
                <a:solidFill>
                  <a:schemeClr val="bg1"/>
                </a:solidFill>
              </a:rPr>
              <a:t> hour, 9am (start at 6am). Argument invalid: orthodox Jews didn’t eat or drink before 9am on Sabbath or Holy Day. Most didn’t before 10am, some even before noon on Pentecost.</a:t>
            </a:r>
          </a:p>
        </p:txBody>
      </p:sp>
    </p:spTree>
    <p:extLst>
      <p:ext uri="{BB962C8B-B14F-4D97-AF65-F5344CB8AC3E}">
        <p14:creationId xmlns:p14="http://schemas.microsoft.com/office/powerpoint/2010/main" val="22018585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Sermon							    14-36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16-18: Joel 2:28-32, qt LXX, not pouring out of fermented drink, but of divine spirit of God (Eph. 5:18); last days: messianic reign; “the moment you have anticipated for years is here! The last days have arrived!” to all men.</a:t>
            </a:r>
          </a:p>
          <a:p>
            <a:r>
              <a:rPr lang="en-US" sz="5000" dirty="0">
                <a:solidFill>
                  <a:schemeClr val="bg1"/>
                </a:solidFill>
              </a:rPr>
              <a:t>19-21: finished Joel’s qt for context, no </a:t>
            </a:r>
            <a:r>
              <a:rPr lang="en-US" sz="5000" dirty="0" err="1">
                <a:solidFill>
                  <a:schemeClr val="bg1"/>
                </a:solidFill>
              </a:rPr>
              <a:t>expl</a:t>
            </a:r>
            <a:r>
              <a:rPr lang="en-US" sz="5000" dirty="0">
                <a:solidFill>
                  <a:schemeClr val="bg1"/>
                </a:solidFill>
              </a:rPr>
              <a:t>.; calling on the name of the Lord = submitting in obedience</a:t>
            </a:r>
          </a:p>
        </p:txBody>
      </p:sp>
    </p:spTree>
    <p:extLst>
      <p:ext uri="{BB962C8B-B14F-4D97-AF65-F5344CB8AC3E}">
        <p14:creationId xmlns:p14="http://schemas.microsoft.com/office/powerpoint/2010/main" val="1782821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16597</TotalTime>
  <Words>1184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Beginning of the Church</vt:lpstr>
      <vt:lpstr>1. Crowd          1-13</vt:lpstr>
      <vt:lpstr>1. Crowd          1-13</vt:lpstr>
      <vt:lpstr>1. Crowd          1-13</vt:lpstr>
      <vt:lpstr>1. Crowd          1-13</vt:lpstr>
      <vt:lpstr>1. Crowd          1-13</vt:lpstr>
      <vt:lpstr>2. Sermon           14-36</vt:lpstr>
      <vt:lpstr>2. Sermon           14-36</vt:lpstr>
      <vt:lpstr>2. Sermon           14-36</vt:lpstr>
      <vt:lpstr>2. Sermon           14-36</vt:lpstr>
      <vt:lpstr>2. Sermon           14-36</vt:lpstr>
      <vt:lpstr>3. Reaction          37-47</vt:lpstr>
      <vt:lpstr>3. Reaction          37-47</vt:lpstr>
      <vt:lpstr>3. Reaction          37-47</vt:lpstr>
      <vt:lpstr>Lessons: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“Live at Five” Series: Overcoming the World</dc:title>
  <dc:creator>Justin D. Reed</dc:creator>
  <cp:lastModifiedBy>Justin D. Reed</cp:lastModifiedBy>
  <cp:revision>148</cp:revision>
  <dcterms:created xsi:type="dcterms:W3CDTF">2020-03-28T20:11:58Z</dcterms:created>
  <dcterms:modified xsi:type="dcterms:W3CDTF">2023-09-06T22:22:55Z</dcterms:modified>
</cp:coreProperties>
</file>