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9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13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090B5D-547B-40BF-A200-561078436996}" v="5578" dt="2023-09-10T03:38:18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13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D. Reed" userId="c6a793dc6dee29d5" providerId="LiveId" clId="{7B090B5D-547B-40BF-A200-561078436996}"/>
    <pc:docChg chg="custSel addSld delSld modSld">
      <pc:chgData name="Justin D. Reed" userId="c6a793dc6dee29d5" providerId="LiveId" clId="{7B090B5D-547B-40BF-A200-561078436996}" dt="2023-09-10T03:38:18.861" v="5741" actId="20577"/>
      <pc:docMkLst>
        <pc:docMk/>
      </pc:docMkLst>
      <pc:sldChg chg="modSp">
        <pc:chgData name="Justin D. Reed" userId="c6a793dc6dee29d5" providerId="LiveId" clId="{7B090B5D-547B-40BF-A200-561078436996}" dt="2023-09-10T02:57:09.233" v="0" actId="14826"/>
        <pc:sldMkLst>
          <pc:docMk/>
          <pc:sldMk cId="3061026221" sldId="256"/>
        </pc:sldMkLst>
        <pc:picChg chg="mod">
          <ac:chgData name="Justin D. Reed" userId="c6a793dc6dee29d5" providerId="LiveId" clId="{7B090B5D-547B-40BF-A200-561078436996}" dt="2023-09-10T02:57:09.233" v="0" actId="14826"/>
          <ac:picMkLst>
            <pc:docMk/>
            <pc:sldMk cId="3061026221" sldId="256"/>
            <ac:picMk id="9" creationId="{C5B36088-F2EB-17A4-37AD-529ACAE49066}"/>
          </ac:picMkLst>
        </pc:picChg>
      </pc:sldChg>
      <pc:sldChg chg="modSp mod">
        <pc:chgData name="Justin D. Reed" userId="c6a793dc6dee29d5" providerId="LiveId" clId="{7B090B5D-547B-40BF-A200-561078436996}" dt="2023-09-10T02:58:18.355" v="10" actId="20577"/>
        <pc:sldMkLst>
          <pc:docMk/>
          <pc:sldMk cId="3372097694" sldId="283"/>
        </pc:sldMkLst>
        <pc:spChg chg="mod">
          <ac:chgData name="Justin D. Reed" userId="c6a793dc6dee29d5" providerId="LiveId" clId="{7B090B5D-547B-40BF-A200-561078436996}" dt="2023-09-10T02:58:18.355" v="10" actId="20577"/>
          <ac:spMkLst>
            <pc:docMk/>
            <pc:sldMk cId="3372097694" sldId="283"/>
            <ac:spMk id="4" creationId="{E5D7EE40-CFB1-411B-B9A5-3D4A940C3B0F}"/>
          </ac:spMkLst>
        </pc:spChg>
      </pc:sldChg>
      <pc:sldChg chg="modSp mod modAnim">
        <pc:chgData name="Justin D. Reed" userId="c6a793dc6dee29d5" providerId="LiveId" clId="{7B090B5D-547B-40BF-A200-561078436996}" dt="2023-09-10T03:00:11.844" v="135" actId="20577"/>
        <pc:sldMkLst>
          <pc:docMk/>
          <pc:sldMk cId="2232284009" sldId="284"/>
        </pc:sldMkLst>
        <pc:spChg chg="mod">
          <ac:chgData name="Justin D. Reed" userId="c6a793dc6dee29d5" providerId="LiveId" clId="{7B090B5D-547B-40BF-A200-561078436996}" dt="2023-09-10T02:58:27.136" v="33" actId="20577"/>
          <ac:spMkLst>
            <pc:docMk/>
            <pc:sldMk cId="2232284009" sldId="284"/>
            <ac:spMk id="2" creationId="{3F137064-C405-4669-B17F-DE9821AB6EF6}"/>
          </ac:spMkLst>
        </pc:spChg>
        <pc:spChg chg="mod">
          <ac:chgData name="Justin D. Reed" userId="c6a793dc6dee29d5" providerId="LiveId" clId="{7B090B5D-547B-40BF-A200-561078436996}" dt="2023-09-10T03:00:11.844" v="135" actId="20577"/>
          <ac:spMkLst>
            <pc:docMk/>
            <pc:sldMk cId="2232284009" sldId="284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7B090B5D-547B-40BF-A200-561078436996}" dt="2023-09-10T03:03:27.006" v="454" actId="20577"/>
        <pc:sldMkLst>
          <pc:docMk/>
          <pc:sldMk cId="2228607580" sldId="309"/>
        </pc:sldMkLst>
        <pc:spChg chg="mod">
          <ac:chgData name="Justin D. Reed" userId="c6a793dc6dee29d5" providerId="LiveId" clId="{7B090B5D-547B-40BF-A200-561078436996}" dt="2023-09-10T03:00:29.445" v="172" actId="27636"/>
          <ac:spMkLst>
            <pc:docMk/>
            <pc:sldMk cId="2228607580" sldId="309"/>
            <ac:spMk id="2" creationId="{3F137064-C405-4669-B17F-DE9821AB6EF6}"/>
          </ac:spMkLst>
        </pc:spChg>
        <pc:spChg chg="mod">
          <ac:chgData name="Justin D. Reed" userId="c6a793dc6dee29d5" providerId="LiveId" clId="{7B090B5D-547B-40BF-A200-561078436996}" dt="2023-09-10T03:03:27.006" v="454" actId="20577"/>
          <ac:spMkLst>
            <pc:docMk/>
            <pc:sldMk cId="2228607580" sldId="309"/>
            <ac:spMk id="3" creationId="{A9E165BB-F099-4517-BC5D-F6888EC3E787}"/>
          </ac:spMkLst>
        </pc:spChg>
      </pc:sldChg>
      <pc:sldChg chg="modSp modAnim">
        <pc:chgData name="Justin D. Reed" userId="c6a793dc6dee29d5" providerId="LiveId" clId="{7B090B5D-547B-40BF-A200-561078436996}" dt="2023-09-10T03:35:17.028" v="5737" actId="20577"/>
        <pc:sldMkLst>
          <pc:docMk/>
          <pc:sldMk cId="2427921465" sldId="313"/>
        </pc:sldMkLst>
        <pc:spChg chg="mod">
          <ac:chgData name="Justin D. Reed" userId="c6a793dc6dee29d5" providerId="LiveId" clId="{7B090B5D-547B-40BF-A200-561078436996}" dt="2023-09-10T03:35:17.028" v="5737" actId="20577"/>
          <ac:spMkLst>
            <pc:docMk/>
            <pc:sldMk cId="2427921465" sldId="313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7B090B5D-547B-40BF-A200-561078436996}" dt="2023-09-10T03:05:25.847" v="746" actId="20577"/>
        <pc:sldMkLst>
          <pc:docMk/>
          <pc:sldMk cId="987672985" sldId="314"/>
        </pc:sldMkLst>
        <pc:spChg chg="mod">
          <ac:chgData name="Justin D. Reed" userId="c6a793dc6dee29d5" providerId="LiveId" clId="{7B090B5D-547B-40BF-A200-561078436996}" dt="2023-09-10T03:05:25.847" v="746" actId="20577"/>
          <ac:spMkLst>
            <pc:docMk/>
            <pc:sldMk cId="987672985" sldId="314"/>
            <ac:spMk id="3" creationId="{A9E165BB-F099-4517-BC5D-F6888EC3E787}"/>
          </ac:spMkLst>
        </pc:spChg>
      </pc:sldChg>
      <pc:sldChg chg="del">
        <pc:chgData name="Justin D. Reed" userId="c6a793dc6dee29d5" providerId="LiveId" clId="{7B090B5D-547B-40BF-A200-561078436996}" dt="2023-09-10T02:58:11.891" v="1" actId="47"/>
        <pc:sldMkLst>
          <pc:docMk/>
          <pc:sldMk cId="1864559926" sldId="314"/>
        </pc:sldMkLst>
      </pc:sldChg>
      <pc:sldChg chg="del">
        <pc:chgData name="Justin D. Reed" userId="c6a793dc6dee29d5" providerId="LiveId" clId="{7B090B5D-547B-40BF-A200-561078436996}" dt="2023-09-10T02:58:12.186" v="2" actId="47"/>
        <pc:sldMkLst>
          <pc:docMk/>
          <pc:sldMk cId="278995563" sldId="315"/>
        </pc:sldMkLst>
      </pc:sldChg>
      <pc:sldChg chg="modSp add modAnim">
        <pc:chgData name="Justin D. Reed" userId="c6a793dc6dee29d5" providerId="LiveId" clId="{7B090B5D-547B-40BF-A200-561078436996}" dt="2023-09-10T03:07:18.367" v="1100" actId="20577"/>
        <pc:sldMkLst>
          <pc:docMk/>
          <pc:sldMk cId="2980186724" sldId="315"/>
        </pc:sldMkLst>
        <pc:spChg chg="mod">
          <ac:chgData name="Justin D. Reed" userId="c6a793dc6dee29d5" providerId="LiveId" clId="{7B090B5D-547B-40BF-A200-561078436996}" dt="2023-09-10T03:07:18.367" v="1100" actId="20577"/>
          <ac:spMkLst>
            <pc:docMk/>
            <pc:sldMk cId="2980186724" sldId="315"/>
            <ac:spMk id="3" creationId="{A9E165BB-F099-4517-BC5D-F6888EC3E787}"/>
          </ac:spMkLst>
        </pc:spChg>
      </pc:sldChg>
      <pc:sldChg chg="del">
        <pc:chgData name="Justin D. Reed" userId="c6a793dc6dee29d5" providerId="LiveId" clId="{7B090B5D-547B-40BF-A200-561078436996}" dt="2023-09-10T02:58:12.450" v="3" actId="47"/>
        <pc:sldMkLst>
          <pc:docMk/>
          <pc:sldMk cId="308547404" sldId="316"/>
        </pc:sldMkLst>
      </pc:sldChg>
      <pc:sldChg chg="modSp add mod modAnim">
        <pc:chgData name="Justin D. Reed" userId="c6a793dc6dee29d5" providerId="LiveId" clId="{7B090B5D-547B-40BF-A200-561078436996}" dt="2023-09-10T03:09:45.660" v="1525" actId="21"/>
        <pc:sldMkLst>
          <pc:docMk/>
          <pc:sldMk cId="1386443883" sldId="316"/>
        </pc:sldMkLst>
        <pc:spChg chg="mod">
          <ac:chgData name="Justin D. Reed" userId="c6a793dc6dee29d5" providerId="LiveId" clId="{7B090B5D-547B-40BF-A200-561078436996}" dt="2023-09-10T03:09:45.660" v="1525" actId="21"/>
          <ac:spMkLst>
            <pc:docMk/>
            <pc:sldMk cId="1386443883" sldId="316"/>
            <ac:spMk id="3" creationId="{A9E165BB-F099-4517-BC5D-F6888EC3E787}"/>
          </ac:spMkLst>
        </pc:spChg>
      </pc:sldChg>
      <pc:sldChg chg="del">
        <pc:chgData name="Justin D. Reed" userId="c6a793dc6dee29d5" providerId="LiveId" clId="{7B090B5D-547B-40BF-A200-561078436996}" dt="2023-09-10T02:58:12.680" v="4" actId="47"/>
        <pc:sldMkLst>
          <pc:docMk/>
          <pc:sldMk cId="1065941083" sldId="317"/>
        </pc:sldMkLst>
      </pc:sldChg>
      <pc:sldChg chg="modSp add modAnim">
        <pc:chgData name="Justin D. Reed" userId="c6a793dc6dee29d5" providerId="LiveId" clId="{7B090B5D-547B-40BF-A200-561078436996}" dt="2023-09-10T03:10:48.043" v="1725" actId="20577"/>
        <pc:sldMkLst>
          <pc:docMk/>
          <pc:sldMk cId="3063634353" sldId="317"/>
        </pc:sldMkLst>
        <pc:spChg chg="mod">
          <ac:chgData name="Justin D. Reed" userId="c6a793dc6dee29d5" providerId="LiveId" clId="{7B090B5D-547B-40BF-A200-561078436996}" dt="2023-09-10T03:10:48.043" v="1725" actId="20577"/>
          <ac:spMkLst>
            <pc:docMk/>
            <pc:sldMk cId="3063634353" sldId="317"/>
            <ac:spMk id="3" creationId="{A9E165BB-F099-4517-BC5D-F6888EC3E787}"/>
          </ac:spMkLst>
        </pc:spChg>
      </pc:sldChg>
      <pc:sldChg chg="del">
        <pc:chgData name="Justin D. Reed" userId="c6a793dc6dee29d5" providerId="LiveId" clId="{7B090B5D-547B-40BF-A200-561078436996}" dt="2023-09-10T02:58:12.941" v="5" actId="47"/>
        <pc:sldMkLst>
          <pc:docMk/>
          <pc:sldMk cId="1063868778" sldId="318"/>
        </pc:sldMkLst>
      </pc:sldChg>
      <pc:sldChg chg="modSp add mod modAnim">
        <pc:chgData name="Justin D. Reed" userId="c6a793dc6dee29d5" providerId="LiveId" clId="{7B090B5D-547B-40BF-A200-561078436996}" dt="2023-09-10T03:12:27.182" v="2089" actId="20577"/>
        <pc:sldMkLst>
          <pc:docMk/>
          <pc:sldMk cId="2893085021" sldId="318"/>
        </pc:sldMkLst>
        <pc:spChg chg="mod">
          <ac:chgData name="Justin D. Reed" userId="c6a793dc6dee29d5" providerId="LiveId" clId="{7B090B5D-547B-40BF-A200-561078436996}" dt="2023-09-10T03:11:09.428" v="1764" actId="27636"/>
          <ac:spMkLst>
            <pc:docMk/>
            <pc:sldMk cId="2893085021" sldId="318"/>
            <ac:spMk id="2" creationId="{3F137064-C405-4669-B17F-DE9821AB6EF6}"/>
          </ac:spMkLst>
        </pc:spChg>
        <pc:spChg chg="mod">
          <ac:chgData name="Justin D. Reed" userId="c6a793dc6dee29d5" providerId="LiveId" clId="{7B090B5D-547B-40BF-A200-561078436996}" dt="2023-09-10T03:12:27.182" v="2089" actId="20577"/>
          <ac:spMkLst>
            <pc:docMk/>
            <pc:sldMk cId="2893085021" sldId="318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7B090B5D-547B-40BF-A200-561078436996}" dt="2023-09-10T03:14:45.003" v="2443" actId="20577"/>
        <pc:sldMkLst>
          <pc:docMk/>
          <pc:sldMk cId="2339563586" sldId="319"/>
        </pc:sldMkLst>
        <pc:spChg chg="mod">
          <ac:chgData name="Justin D. Reed" userId="c6a793dc6dee29d5" providerId="LiveId" clId="{7B090B5D-547B-40BF-A200-561078436996}" dt="2023-09-10T03:14:45.003" v="2443" actId="20577"/>
          <ac:spMkLst>
            <pc:docMk/>
            <pc:sldMk cId="2339563586" sldId="319"/>
            <ac:spMk id="3" creationId="{A9E165BB-F099-4517-BC5D-F6888EC3E787}"/>
          </ac:spMkLst>
        </pc:spChg>
      </pc:sldChg>
      <pc:sldChg chg="del">
        <pc:chgData name="Justin D. Reed" userId="c6a793dc6dee29d5" providerId="LiveId" clId="{7B090B5D-547B-40BF-A200-561078436996}" dt="2023-09-10T02:58:13.214" v="6" actId="47"/>
        <pc:sldMkLst>
          <pc:docMk/>
          <pc:sldMk cId="2990702063" sldId="319"/>
        </pc:sldMkLst>
      </pc:sldChg>
      <pc:sldChg chg="del">
        <pc:chgData name="Justin D. Reed" userId="c6a793dc6dee29d5" providerId="LiveId" clId="{7B090B5D-547B-40BF-A200-561078436996}" dt="2023-09-10T02:58:13.563" v="7" actId="47"/>
        <pc:sldMkLst>
          <pc:docMk/>
          <pc:sldMk cId="1421705640" sldId="320"/>
        </pc:sldMkLst>
      </pc:sldChg>
      <pc:sldChg chg="modSp add modAnim">
        <pc:chgData name="Justin D. Reed" userId="c6a793dc6dee29d5" providerId="LiveId" clId="{7B090B5D-547B-40BF-A200-561078436996}" dt="2023-09-10T03:17:16.039" v="2863" actId="404"/>
        <pc:sldMkLst>
          <pc:docMk/>
          <pc:sldMk cId="4265213334" sldId="320"/>
        </pc:sldMkLst>
        <pc:spChg chg="mod">
          <ac:chgData name="Justin D. Reed" userId="c6a793dc6dee29d5" providerId="LiveId" clId="{7B090B5D-547B-40BF-A200-561078436996}" dt="2023-09-10T03:17:16.039" v="2863" actId="404"/>
          <ac:spMkLst>
            <pc:docMk/>
            <pc:sldMk cId="4265213334" sldId="320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7B090B5D-547B-40BF-A200-561078436996}" dt="2023-09-10T03:19:08.508" v="3170" actId="20577"/>
        <pc:sldMkLst>
          <pc:docMk/>
          <pc:sldMk cId="1873332437" sldId="321"/>
        </pc:sldMkLst>
        <pc:spChg chg="mod">
          <ac:chgData name="Justin D. Reed" userId="c6a793dc6dee29d5" providerId="LiveId" clId="{7B090B5D-547B-40BF-A200-561078436996}" dt="2023-09-10T03:19:08.508" v="3170" actId="20577"/>
          <ac:spMkLst>
            <pc:docMk/>
            <pc:sldMk cId="1873332437" sldId="321"/>
            <ac:spMk id="3" creationId="{A9E165BB-F099-4517-BC5D-F6888EC3E787}"/>
          </ac:spMkLst>
        </pc:spChg>
      </pc:sldChg>
      <pc:sldChg chg="del">
        <pc:chgData name="Justin D. Reed" userId="c6a793dc6dee29d5" providerId="LiveId" clId="{7B090B5D-547B-40BF-A200-561078436996}" dt="2023-09-10T02:58:13.918" v="8" actId="47"/>
        <pc:sldMkLst>
          <pc:docMk/>
          <pc:sldMk cId="1989373735" sldId="321"/>
        </pc:sldMkLst>
      </pc:sldChg>
      <pc:sldChg chg="modSp add modAnim">
        <pc:chgData name="Justin D. Reed" userId="c6a793dc6dee29d5" providerId="LiveId" clId="{7B090B5D-547B-40BF-A200-561078436996}" dt="2023-09-10T03:21:49.413" v="3622" actId="20577"/>
        <pc:sldMkLst>
          <pc:docMk/>
          <pc:sldMk cId="1056879901" sldId="322"/>
        </pc:sldMkLst>
        <pc:spChg chg="mod">
          <ac:chgData name="Justin D. Reed" userId="c6a793dc6dee29d5" providerId="LiveId" clId="{7B090B5D-547B-40BF-A200-561078436996}" dt="2023-09-10T03:21:49.413" v="3622" actId="20577"/>
          <ac:spMkLst>
            <pc:docMk/>
            <pc:sldMk cId="1056879901" sldId="322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7B090B5D-547B-40BF-A200-561078436996}" dt="2023-09-10T03:24:05.710" v="3998" actId="33524"/>
        <pc:sldMkLst>
          <pc:docMk/>
          <pc:sldMk cId="2425982063" sldId="323"/>
        </pc:sldMkLst>
        <pc:spChg chg="mod">
          <ac:chgData name="Justin D. Reed" userId="c6a793dc6dee29d5" providerId="LiveId" clId="{7B090B5D-547B-40BF-A200-561078436996}" dt="2023-09-10T03:22:05.329" v="3668" actId="27636"/>
          <ac:spMkLst>
            <pc:docMk/>
            <pc:sldMk cId="2425982063" sldId="323"/>
            <ac:spMk id="2" creationId="{3F137064-C405-4669-B17F-DE9821AB6EF6}"/>
          </ac:spMkLst>
        </pc:spChg>
        <pc:spChg chg="mod">
          <ac:chgData name="Justin D. Reed" userId="c6a793dc6dee29d5" providerId="LiveId" clId="{7B090B5D-547B-40BF-A200-561078436996}" dt="2023-09-10T03:24:05.710" v="3998" actId="33524"/>
          <ac:spMkLst>
            <pc:docMk/>
            <pc:sldMk cId="2425982063" sldId="323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7B090B5D-547B-40BF-A200-561078436996}" dt="2023-09-10T03:27:26.400" v="4326" actId="20577"/>
        <pc:sldMkLst>
          <pc:docMk/>
          <pc:sldMk cId="965382999" sldId="324"/>
        </pc:sldMkLst>
        <pc:spChg chg="mod">
          <ac:chgData name="Justin D. Reed" userId="c6a793dc6dee29d5" providerId="LiveId" clId="{7B090B5D-547B-40BF-A200-561078436996}" dt="2023-09-10T03:27:26.400" v="4326" actId="20577"/>
          <ac:spMkLst>
            <pc:docMk/>
            <pc:sldMk cId="965382999" sldId="324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7B090B5D-547B-40BF-A200-561078436996}" dt="2023-09-10T03:29:07.501" v="4632" actId="20577"/>
        <pc:sldMkLst>
          <pc:docMk/>
          <pc:sldMk cId="2861152929" sldId="325"/>
        </pc:sldMkLst>
        <pc:spChg chg="mod">
          <ac:chgData name="Justin D. Reed" userId="c6a793dc6dee29d5" providerId="LiveId" clId="{7B090B5D-547B-40BF-A200-561078436996}" dt="2023-09-10T03:29:07.501" v="4632" actId="20577"/>
          <ac:spMkLst>
            <pc:docMk/>
            <pc:sldMk cId="2861152929" sldId="325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7B090B5D-547B-40BF-A200-561078436996}" dt="2023-09-10T03:38:18.861" v="5741" actId="20577"/>
        <pc:sldMkLst>
          <pc:docMk/>
          <pc:sldMk cId="4262116555" sldId="326"/>
        </pc:sldMkLst>
        <pc:spChg chg="mod">
          <ac:chgData name="Justin D. Reed" userId="c6a793dc6dee29d5" providerId="LiveId" clId="{7B090B5D-547B-40BF-A200-561078436996}" dt="2023-09-10T03:38:18.861" v="5741" actId="20577"/>
          <ac:spMkLst>
            <pc:docMk/>
            <pc:sldMk cId="4262116555" sldId="326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7B090B5D-547B-40BF-A200-561078436996}" dt="2023-09-10T03:32:51.265" v="5261" actId="20577"/>
        <pc:sldMkLst>
          <pc:docMk/>
          <pc:sldMk cId="1685555512" sldId="327"/>
        </pc:sldMkLst>
        <pc:spChg chg="mod">
          <ac:chgData name="Justin D. Reed" userId="c6a793dc6dee29d5" providerId="LiveId" clId="{7B090B5D-547B-40BF-A200-561078436996}" dt="2023-09-10T03:32:51.265" v="5261" actId="20577"/>
          <ac:spMkLst>
            <pc:docMk/>
            <pc:sldMk cId="1685555512" sldId="327"/>
            <ac:spMk id="3" creationId="{A9E165BB-F099-4517-BC5D-F6888EC3E7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683-EE42-4019-AD2A-34A7A10D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3212A-14DA-497D-A85D-BED0230D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80EA-1E07-42F9-BDB9-D2C5F32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177A-DE1B-46A0-B82E-6E86B80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7336-B3AB-46B8-96D2-9B7D805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BB4-7BF9-45D3-B7C1-4569AA3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D1039-FAE3-4777-888F-41AF749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259-DB96-4BA3-BFF9-7A19B48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C3CF-F048-41D2-AD95-C8A7C7B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E73-A494-4E68-A610-26DD36A5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5D3E-2E80-44EE-9D89-E401DAE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C3B0-ACF7-4868-898E-7EC7BC83A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528-947B-4BA7-AED3-941C7191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E-E534-4245-B0FF-CE29800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9988-8FE8-4DB3-99E4-B141C20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E71-B977-4144-A939-464B7880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D9EE-C155-4767-81DA-FD349BD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26D3-17E9-475E-8226-B7B465CC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8E52-37F2-4E42-84F7-98AFCB9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24AD-C3C0-4DCA-B101-2C941BC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4CD-6298-42D4-99B8-9A14A5ED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351-2F68-4F09-B870-2C3767C9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FE8-79CC-4C37-B3EA-3B1AA0C2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0F06-15CA-4083-A7A3-944D7A7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058F-5329-4979-9B8A-4B47494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0A77-9FD7-4A16-9D10-AF87C5C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D83-7818-4B01-A3ED-5E623467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C391-70BC-41D8-85D7-06CF7B39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B5D2-8430-4809-8EEF-8C63C5D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8786-BA3F-4AF0-B14B-0930DE3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B3160-D58B-4F9D-AC2B-B924BAD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F231-419F-42FD-B20C-4C2E88C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3977-CE54-4C48-B079-C848317E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1A30-0EFC-4401-8717-C10A70D5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85CF-7E15-445B-B070-35E81E387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6431-94C9-43D8-98E5-F705A8438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8499C-A193-4A6A-B756-B02457C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1D8C-DFB5-43FF-B233-B55145C8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D1C81-8571-4D6A-832F-4B43209E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FA-C253-4C0F-AE13-2D2CFDE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EA01-A331-4814-A5DA-936CD32D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9F032-9B49-463E-B13A-EAC61AA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197D-6E05-4E10-8D5C-7C3E084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49A39-A010-4E8C-9F2B-863DDF2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7236-CB1F-4CE2-84B9-A532503E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1DA1-8B8E-4B84-986D-8377511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ED82-C1E3-4390-85CA-DD8A46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EB9B-B08B-469B-BBD9-57ADB10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63CC-C2E5-4CCE-B7E0-F0EE1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8D8C-E2C0-442B-8D08-DC92662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BA93-F01B-417F-A911-2B1A32E4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5EE4-6D49-4E6B-BEE2-E698049C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EBA2-AD5D-4774-A8E6-C0807C8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32CA-AF89-458A-813B-0CAB2E70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CDD0-266A-439B-B7A1-55D7D340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8870-EA97-4B39-8053-DF43AFD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573-3E59-47A0-BA74-816AE8D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A5B1-2080-4C3A-8303-F93567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772-54E5-4D08-BEDC-BECC49C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FB288-AB5B-415E-8E57-48B3BE0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DDA2-C57A-4BF8-ADE4-F22E11DE1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888-6476-4024-8F2A-D8947662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778C-CDF5-4085-B6F6-B348FC19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B36088-F2EB-17A4-37AD-529ACAE49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3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How God Answers Prayers    6-17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7 miracles: 1. angel appeared; 2. light in cell; 3. chains fell off; 4. those chained to Peter did not wake up; 5. passed one guard and another (6.) without them knowing; 7. outer gate automatically opened</a:t>
            </a:r>
          </a:p>
          <a:p>
            <a:r>
              <a:rPr lang="en-US" sz="5000" dirty="0">
                <a:solidFill>
                  <a:schemeClr val="bg1"/>
                </a:solidFill>
              </a:rPr>
              <a:t>11: plan of action: tell brethren, then hide</a:t>
            </a:r>
          </a:p>
          <a:p>
            <a:r>
              <a:rPr lang="en-US" sz="5000" dirty="0">
                <a:solidFill>
                  <a:schemeClr val="bg1"/>
                </a:solidFill>
              </a:rPr>
              <a:t>12: Mary: prob. widow, John Mark’s mom (Peter’s convert? 1 Pet. 5:13) </a:t>
            </a:r>
            <a:r>
              <a:rPr lang="en-US" sz="4800" dirty="0">
                <a:solidFill>
                  <a:schemeClr val="bg1"/>
                </a:solidFill>
              </a:rPr>
              <a:t>spent time there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13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How God Answers Prayers    6-17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13: door/gate: one large one to allow wagon/animals; 2</a:t>
            </a:r>
            <a:r>
              <a:rPr lang="en-US" sz="5000" baseline="30000" dirty="0">
                <a:solidFill>
                  <a:schemeClr val="bg1"/>
                </a:solidFill>
              </a:rPr>
              <a:t>nd</a:t>
            </a:r>
            <a:r>
              <a:rPr lang="en-US" sz="5000" dirty="0">
                <a:solidFill>
                  <a:schemeClr val="bg1"/>
                </a:solidFill>
              </a:rPr>
              <a:t> smaller door for people; Mary prob. well off financially; Rhoda: little rose</a:t>
            </a:r>
          </a:p>
          <a:p>
            <a:r>
              <a:rPr lang="en-US" sz="5000" dirty="0">
                <a:solidFill>
                  <a:schemeClr val="bg1"/>
                </a:solidFill>
              </a:rPr>
              <a:t>14: so excited, she ran to tell others and left Peter outside</a:t>
            </a:r>
          </a:p>
          <a:p>
            <a:r>
              <a:rPr lang="en-US" sz="5000" dirty="0">
                <a:solidFill>
                  <a:schemeClr val="bg1"/>
                </a:solidFill>
              </a:rPr>
              <a:t>15: prayed to God and were surprised when He answered prayer; assumed Peter dead</a:t>
            </a:r>
          </a:p>
        </p:txBody>
      </p:sp>
    </p:spTree>
    <p:extLst>
      <p:ext uri="{BB962C8B-B14F-4D97-AF65-F5344CB8AC3E}">
        <p14:creationId xmlns:p14="http://schemas.microsoft.com/office/powerpoint/2010/main" val="1873332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How God Answers Prayers    6-17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16: pounding at gate</a:t>
            </a:r>
          </a:p>
          <a:p>
            <a:r>
              <a:rPr lang="en-US" sz="5000" dirty="0">
                <a:solidFill>
                  <a:schemeClr val="bg1"/>
                </a:solidFill>
              </a:rPr>
              <a:t>17: Peter tried to quiet excitement, knew this was a miracle; James &amp; brethren (15:2,22): James, ½ brother of Jesus, author of </a:t>
            </a:r>
            <a:r>
              <a:rPr lang="en-US" sz="5000" i="1" dirty="0">
                <a:solidFill>
                  <a:schemeClr val="bg1"/>
                </a:solidFill>
              </a:rPr>
              <a:t>James</a:t>
            </a:r>
            <a:r>
              <a:rPr lang="en-US" sz="5000" dirty="0">
                <a:solidFill>
                  <a:schemeClr val="bg1"/>
                </a:solidFill>
              </a:rPr>
              <a:t>, and elder at Jerusalem church &gt; tell elders</a:t>
            </a:r>
          </a:p>
          <a:p>
            <a:r>
              <a:rPr lang="en-US" sz="5000" dirty="0">
                <a:solidFill>
                  <a:schemeClr val="bg1"/>
                </a:solidFill>
              </a:rPr>
              <a:t>Mary’s house well known place of Christians, would’ve searched there for Peter first! Last major incident of Peter. </a:t>
            </a:r>
          </a:p>
        </p:txBody>
      </p:sp>
    </p:spTree>
    <p:extLst>
      <p:ext uri="{BB962C8B-B14F-4D97-AF65-F5344CB8AC3E}">
        <p14:creationId xmlns:p14="http://schemas.microsoft.com/office/powerpoint/2010/main" val="1056879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Death of Herod				    18-25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18: classic understatement: can you imagine the disbelief of the soldiers?</a:t>
            </a:r>
          </a:p>
          <a:p>
            <a:r>
              <a:rPr lang="en-US" sz="5000" dirty="0">
                <a:solidFill>
                  <a:schemeClr val="bg1"/>
                </a:solidFill>
              </a:rPr>
              <a:t>19: massive search commences, Herod Agrippa looked the fool; examined: GK question thoroughly; blamed the guards instead of believing a miracle</a:t>
            </a:r>
          </a:p>
          <a:p>
            <a:r>
              <a:rPr lang="en-US" sz="5000" dirty="0">
                <a:solidFill>
                  <a:schemeClr val="bg1"/>
                </a:solidFill>
              </a:rPr>
              <a:t>20: principal city of Phoenicia; prob. bribed chamberlain for a meeting</a:t>
            </a:r>
          </a:p>
        </p:txBody>
      </p:sp>
    </p:spTree>
    <p:extLst>
      <p:ext uri="{BB962C8B-B14F-4D97-AF65-F5344CB8AC3E}">
        <p14:creationId xmlns:p14="http://schemas.microsoft.com/office/powerpoint/2010/main" val="2425982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Death of Herod				    18-25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21: Josephus: garment wholly silver, illuminated by sun and reflected sun’s rays</a:t>
            </a:r>
          </a:p>
          <a:p>
            <a:r>
              <a:rPr lang="en-US" sz="5000" dirty="0">
                <a:solidFill>
                  <a:schemeClr val="bg1"/>
                </a:solidFill>
              </a:rPr>
              <a:t>22: calling him a god should have scared him to death!</a:t>
            </a:r>
          </a:p>
          <a:p>
            <a:r>
              <a:rPr lang="en-US" sz="5000" dirty="0">
                <a:solidFill>
                  <a:schemeClr val="bg1"/>
                </a:solidFill>
              </a:rPr>
              <a:t>23: see Is. 42:8, 40:23; struck as in v. 7; there a blessing, here a curse. Josephus: server pain in belly violently, carried to palace, 5 days of pain, died at 54, 7 </a:t>
            </a:r>
            <a:r>
              <a:rPr lang="en-US" sz="5000" dirty="0" err="1">
                <a:solidFill>
                  <a:schemeClr val="bg1"/>
                </a:solidFill>
              </a:rPr>
              <a:t>yrs</a:t>
            </a:r>
            <a:r>
              <a:rPr lang="en-US" sz="5000" dirty="0">
                <a:solidFill>
                  <a:schemeClr val="bg1"/>
                </a:solidFill>
              </a:rPr>
              <a:t> into reign</a:t>
            </a:r>
          </a:p>
        </p:txBody>
      </p:sp>
    </p:spTree>
    <p:extLst>
      <p:ext uri="{BB962C8B-B14F-4D97-AF65-F5344CB8AC3E}">
        <p14:creationId xmlns:p14="http://schemas.microsoft.com/office/powerpoint/2010/main" val="9653829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Death of Herod				    18-25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Could literally have been eaten by worms/parasites; also, a punishment from the Lord, Mk. 9:48; died 44AD, important for dating other events in Acts; beginning of the end for the </a:t>
            </a:r>
            <a:r>
              <a:rPr lang="en-US" sz="5000" dirty="0" err="1">
                <a:solidFill>
                  <a:schemeClr val="bg1"/>
                </a:solidFill>
              </a:rPr>
              <a:t>Herods</a:t>
            </a:r>
            <a:r>
              <a:rPr lang="en-US" sz="5000" dirty="0">
                <a:solidFill>
                  <a:schemeClr val="bg1"/>
                </a:solidFill>
              </a:rPr>
              <a:t> and for the Jews: he held Rom gov’t off, 26 years later they would destroy Jerusalem</a:t>
            </a:r>
          </a:p>
        </p:txBody>
      </p:sp>
    </p:spTree>
    <p:extLst>
      <p:ext uri="{BB962C8B-B14F-4D97-AF65-F5344CB8AC3E}">
        <p14:creationId xmlns:p14="http://schemas.microsoft.com/office/powerpoint/2010/main" val="2861152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Death of Herod				    18-25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24: non-Chr. Saw Herod’s death &amp; believed, would’ve been frontpage headline news! Herod thought he could destroy the church, but instead, he was destroyed.</a:t>
            </a:r>
          </a:p>
          <a:p>
            <a:r>
              <a:rPr lang="en-US" sz="5000" dirty="0">
                <a:solidFill>
                  <a:schemeClr val="bg1"/>
                </a:solidFill>
              </a:rPr>
              <a:t>25: picks up where 11:30 left off; Saul &amp; Barnabas arrived in Judea about the time James was killed; not told how meeting &amp; giving of funds went</a:t>
            </a:r>
          </a:p>
        </p:txBody>
      </p:sp>
    </p:spTree>
    <p:extLst>
      <p:ext uri="{BB962C8B-B14F-4D97-AF65-F5344CB8AC3E}">
        <p14:creationId xmlns:p14="http://schemas.microsoft.com/office/powerpoint/2010/main" val="4262116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Death of Herod				    18-25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John Mark is Barnabas’ cousin, sets up 2</a:t>
            </a:r>
            <a:r>
              <a:rPr lang="en-US" sz="5000" baseline="30000" dirty="0">
                <a:solidFill>
                  <a:schemeClr val="bg1"/>
                </a:solidFill>
              </a:rPr>
              <a:t>nd</a:t>
            </a:r>
            <a:r>
              <a:rPr lang="en-US" sz="5000" dirty="0">
                <a:solidFill>
                  <a:schemeClr val="bg1"/>
                </a:solidFill>
              </a:rPr>
              <a:t> half of the book and missionary journeys.</a:t>
            </a:r>
          </a:p>
          <a:p>
            <a:r>
              <a:rPr lang="en-US" sz="5000" dirty="0">
                <a:solidFill>
                  <a:schemeClr val="bg1"/>
                </a:solidFill>
              </a:rPr>
              <a:t>Journey #1 is Paul, Barnabas, John Mark (who will desert and cause a rift between P&amp;B).</a:t>
            </a:r>
          </a:p>
          <a:p>
            <a:r>
              <a:rPr lang="en-US" sz="5000" dirty="0">
                <a:solidFill>
                  <a:schemeClr val="bg1"/>
                </a:solidFill>
              </a:rPr>
              <a:t>Journey #2 is Paul &amp; Silas and Barnabas &amp; John Mark go on their own journey. </a:t>
            </a:r>
          </a:p>
        </p:txBody>
      </p:sp>
    </p:spTree>
    <p:extLst>
      <p:ext uri="{BB962C8B-B14F-4D97-AF65-F5344CB8AC3E}">
        <p14:creationId xmlns:p14="http://schemas.microsoft.com/office/powerpoint/2010/main" val="1685555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James lost his life for the Gospel. Peter would later write we must suffer as a Christian, 1 Peter 4:16, cf. Ps. 116:15.</a:t>
            </a:r>
          </a:p>
          <a:p>
            <a:r>
              <a:rPr lang="en-US" sz="4000" dirty="0">
                <a:solidFill>
                  <a:schemeClr val="bg1"/>
                </a:solidFill>
              </a:rPr>
              <a:t>We learn a valuable aspect about prayer: it works! Sometimes God grants our petitions, and at others He denies them – but He always answers according to His will.</a:t>
            </a:r>
          </a:p>
          <a:p>
            <a:r>
              <a:rPr lang="en-US" sz="4000" dirty="0">
                <a:solidFill>
                  <a:schemeClr val="bg1"/>
                </a:solidFill>
              </a:rPr>
              <a:t>God used the gruesome death of Herod to increase people’s belief in the Gospel. Opposition to God never yields desired results. </a:t>
            </a:r>
          </a:p>
        </p:txBody>
      </p:sp>
    </p:spTree>
    <p:extLst>
      <p:ext uri="{BB962C8B-B14F-4D97-AF65-F5344CB8AC3E}">
        <p14:creationId xmlns:p14="http://schemas.microsoft.com/office/powerpoint/2010/main" val="24279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7EE40-CFB1-411B-B9A5-3D4A940C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Sermon © 2023 Justin D. Reed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Presentation © 2023 Justin D. Reed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Provided free through Justin Reed’s Bible Resources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Post Office Box 292, Woodbury TN 37190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thejustinreedshow.com/</a:t>
            </a:r>
            <a:r>
              <a:rPr lang="en-US" dirty="0" err="1">
                <a:solidFill>
                  <a:srgbClr val="FFFF00"/>
                </a:solidFill>
              </a:rPr>
              <a:t>bibleresources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“To God be the Glory!”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362</a:t>
            </a:r>
          </a:p>
        </p:txBody>
      </p:sp>
    </p:spTree>
    <p:extLst>
      <p:ext uri="{BB962C8B-B14F-4D97-AF65-F5344CB8AC3E}">
        <p14:creationId xmlns:p14="http://schemas.microsoft.com/office/powerpoint/2010/main" val="337209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Led by an Angel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Emphasis on importance of power &amp; prayer.</a:t>
            </a:r>
          </a:p>
          <a:p>
            <a:r>
              <a:rPr lang="en-US" sz="5000" dirty="0">
                <a:solidFill>
                  <a:schemeClr val="bg1"/>
                </a:solidFill>
              </a:rPr>
              <a:t>This may be the most striking story on prayer.</a:t>
            </a:r>
          </a:p>
        </p:txBody>
      </p:sp>
    </p:spTree>
    <p:extLst>
      <p:ext uri="{BB962C8B-B14F-4D97-AF65-F5344CB8AC3E}">
        <p14:creationId xmlns:p14="http://schemas.microsoft.com/office/powerpoint/2010/main" val="223228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Death &amp; Prison					    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1: Herod Agrippa I died 44AD, persecution occurred 43/44AD; 4</a:t>
            </a:r>
            <a:r>
              <a:rPr lang="en-US" sz="5000" baseline="30000" dirty="0">
                <a:solidFill>
                  <a:schemeClr val="bg1"/>
                </a:solidFill>
              </a:rPr>
              <a:t>th</a:t>
            </a:r>
            <a:r>
              <a:rPr lang="en-US" sz="5000" dirty="0">
                <a:solidFill>
                  <a:schemeClr val="bg1"/>
                </a:solidFill>
              </a:rPr>
              <a:t> persecution in Acts,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not by Sanhedrin.</a:t>
            </a:r>
          </a:p>
          <a:p>
            <a:r>
              <a:rPr lang="en-US" sz="5000" dirty="0">
                <a:solidFill>
                  <a:schemeClr val="bg1"/>
                </a:solidFill>
              </a:rPr>
              <a:t>Herod Agrippa I: grandson of Herod the Great (ordered baby Jesus killed), family thought they were gods. 11 members of family mentioned in Scripture, 10 by name.</a:t>
            </a:r>
          </a:p>
        </p:txBody>
      </p:sp>
    </p:spTree>
    <p:extLst>
      <p:ext uri="{BB962C8B-B14F-4D97-AF65-F5344CB8AC3E}">
        <p14:creationId xmlns:p14="http://schemas.microsoft.com/office/powerpoint/2010/main" val="2228607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Death &amp; Prison					    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Sister: Herodias (married one uncle, Herod Philip I, then a second husband, Herod Antipas &gt; death of John the Baptist).</a:t>
            </a:r>
          </a:p>
          <a:p>
            <a:r>
              <a:rPr lang="en-US" sz="5000" dirty="0">
                <a:solidFill>
                  <a:schemeClr val="bg1"/>
                </a:solidFill>
              </a:rPr>
              <a:t>4 kids, 3 in Acts: Drusilla (wife of Felix, 24:24), Herod Agrippa II (25:13-26:32), Bernice (25:13, incest relationship shocked even the heathen).</a:t>
            </a:r>
          </a:p>
        </p:txBody>
      </p:sp>
    </p:spTree>
    <p:extLst>
      <p:ext uri="{BB962C8B-B14F-4D97-AF65-F5344CB8AC3E}">
        <p14:creationId xmlns:p14="http://schemas.microsoft.com/office/powerpoint/2010/main" val="987672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Death &amp; Prison					    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2: NEB “beheaded,” James, brother of John,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death of an apostle, ‘inner circle.’ No indication for a replacement, no apostolic succession.</a:t>
            </a:r>
          </a:p>
          <a:p>
            <a:r>
              <a:rPr lang="en-US" sz="5000" dirty="0">
                <a:solidFill>
                  <a:schemeClr val="bg1"/>
                </a:solidFill>
              </a:rPr>
              <a:t>3: people’s response everything Herod could have hoped for. Feast of Passover: why Herod was in Jerusalem, also have a bigger audience.</a:t>
            </a:r>
          </a:p>
        </p:txBody>
      </p:sp>
    </p:spTree>
    <p:extLst>
      <p:ext uri="{BB962C8B-B14F-4D97-AF65-F5344CB8AC3E}">
        <p14:creationId xmlns:p14="http://schemas.microsoft.com/office/powerpoint/2010/main" val="29801867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Death &amp; Prison					    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4: public execution during feast time would be offensive. Plan: keep Peter imprisoned for the week of feasting, execution after everyone leaves. KJV error in translation: Passover not Easter; makeshift max. sec. prison, 16 total soldiers taking shifts</a:t>
            </a:r>
          </a:p>
        </p:txBody>
      </p:sp>
    </p:spTree>
    <p:extLst>
      <p:ext uri="{BB962C8B-B14F-4D97-AF65-F5344CB8AC3E}">
        <p14:creationId xmlns:p14="http://schemas.microsoft.com/office/powerpoint/2010/main" val="1386443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Death &amp; Prison					    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5: what to do? Pray! </a:t>
            </a:r>
          </a:p>
          <a:p>
            <a:r>
              <a:rPr lang="en-US" sz="5000" dirty="0">
                <a:solidFill>
                  <a:schemeClr val="bg1"/>
                </a:solidFill>
              </a:rPr>
              <a:t>No doubt they had prayed for James, but he died (disappointment), prayed for a week (delay), would be easy to give up (discouragement), but they kept praying!</a:t>
            </a:r>
          </a:p>
        </p:txBody>
      </p:sp>
    </p:spTree>
    <p:extLst>
      <p:ext uri="{BB962C8B-B14F-4D97-AF65-F5344CB8AC3E}">
        <p14:creationId xmlns:p14="http://schemas.microsoft.com/office/powerpoint/2010/main" val="3063634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How God Answers Prayers    6-17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6: how could anyone sleep the night before execution? Showed confidence in God and slept so hard on the cold floor between two soldiers the angel had a hard time waking him up!</a:t>
            </a:r>
          </a:p>
          <a:p>
            <a:r>
              <a:rPr lang="en-US" sz="5000" dirty="0">
                <a:solidFill>
                  <a:schemeClr val="bg1"/>
                </a:solidFill>
              </a:rPr>
              <a:t>7: fervent prayer &amp; patient endurance are always rewarded by God; upon Peter’s obedience, the chains fell</a:t>
            </a:r>
          </a:p>
        </p:txBody>
      </p:sp>
    </p:spTree>
    <p:extLst>
      <p:ext uri="{BB962C8B-B14F-4D97-AF65-F5344CB8AC3E}">
        <p14:creationId xmlns:p14="http://schemas.microsoft.com/office/powerpoint/2010/main" val="2893085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How God Answers Prayers    6-17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8: sandals would normally make noise; almost speaking like a parent to a drowsy kid</a:t>
            </a:r>
          </a:p>
          <a:p>
            <a:r>
              <a:rPr lang="en-US" sz="5000" dirty="0">
                <a:solidFill>
                  <a:schemeClr val="bg1"/>
                </a:solidFill>
              </a:rPr>
              <a:t>9: Peter may have thought this was a great dream – “hope to never wake up!”</a:t>
            </a:r>
          </a:p>
          <a:p>
            <a:r>
              <a:rPr lang="en-US" sz="5000" dirty="0">
                <a:solidFill>
                  <a:schemeClr val="bg1"/>
                </a:solidFill>
              </a:rPr>
              <a:t>10: iron gate: taken up to 25 men to open/close; by itself: </a:t>
            </a:r>
            <a:r>
              <a:rPr lang="en-US" sz="5000" dirty="0" err="1">
                <a:solidFill>
                  <a:schemeClr val="bg1"/>
                </a:solidFill>
              </a:rPr>
              <a:t>automatos</a:t>
            </a:r>
            <a:r>
              <a:rPr lang="en-US" sz="5000" dirty="0">
                <a:solidFill>
                  <a:schemeClr val="bg1"/>
                </a:solidFill>
              </a:rPr>
              <a:t> (automatic)</a:t>
            </a:r>
          </a:p>
          <a:p>
            <a:r>
              <a:rPr lang="en-US" sz="5000" dirty="0">
                <a:solidFill>
                  <a:schemeClr val="bg1"/>
                </a:solidFill>
              </a:rPr>
              <a:t>Travel down 7 steps (traditional) and angel leaves. </a:t>
            </a:r>
          </a:p>
        </p:txBody>
      </p:sp>
    </p:spTree>
    <p:extLst>
      <p:ext uri="{BB962C8B-B14F-4D97-AF65-F5344CB8AC3E}">
        <p14:creationId xmlns:p14="http://schemas.microsoft.com/office/powerpoint/2010/main" val="2339563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16939</TotalTime>
  <Words>1214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Led by an Angel</vt:lpstr>
      <vt:lpstr>1. Death &amp; Prison         1-5</vt:lpstr>
      <vt:lpstr>1. Death &amp; Prison         1-5</vt:lpstr>
      <vt:lpstr>1. Death &amp; Prison         1-5</vt:lpstr>
      <vt:lpstr>1. Death &amp; Prison         1-5</vt:lpstr>
      <vt:lpstr>1. Death &amp; Prison         1-5</vt:lpstr>
      <vt:lpstr>2. How God Answers Prayers    6-17</vt:lpstr>
      <vt:lpstr>2. How God Answers Prayers    6-17</vt:lpstr>
      <vt:lpstr>2. How God Answers Prayers    6-17</vt:lpstr>
      <vt:lpstr>2. How God Answers Prayers    6-17</vt:lpstr>
      <vt:lpstr>2. How God Answers Prayers    6-17</vt:lpstr>
      <vt:lpstr>3. Death of Herod        18-25</vt:lpstr>
      <vt:lpstr>3. Death of Herod        18-25</vt:lpstr>
      <vt:lpstr>3. Death of Herod        18-25</vt:lpstr>
      <vt:lpstr>3. Death of Herod        18-25</vt:lpstr>
      <vt:lpstr>3. Death of Herod        18-25</vt:lpstr>
      <vt:lpstr>Lessons: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“Live at Five” Series: Overcoming the World</dc:title>
  <dc:creator>Justin D. Reed</dc:creator>
  <cp:lastModifiedBy>Justin D. Reed</cp:lastModifiedBy>
  <cp:revision>158</cp:revision>
  <dcterms:created xsi:type="dcterms:W3CDTF">2020-03-28T20:11:58Z</dcterms:created>
  <dcterms:modified xsi:type="dcterms:W3CDTF">2023-09-10T03:38:28Z</dcterms:modified>
</cp:coreProperties>
</file>