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13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DF9BC-F95D-4B47-B505-686E0C5B9D87}" v="3515" dt="2023-09-10T02:50:57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103DF9BC-F95D-4B47-B505-686E0C5B9D87}"/>
    <pc:docChg chg="undo custSel addSld delSld modSld">
      <pc:chgData name="Justin D. Reed" userId="c6a793dc6dee29d5" providerId="LiveId" clId="{103DF9BC-F95D-4B47-B505-686E0C5B9D87}" dt="2023-09-10T02:53:53.446" v="3720" actId="27636"/>
      <pc:docMkLst>
        <pc:docMk/>
      </pc:docMkLst>
      <pc:sldChg chg="modSp">
        <pc:chgData name="Justin D. Reed" userId="c6a793dc6dee29d5" providerId="LiveId" clId="{103DF9BC-F95D-4B47-B505-686E0C5B9D87}" dt="2023-09-10T02:27:19.207" v="1" actId="14826"/>
        <pc:sldMkLst>
          <pc:docMk/>
          <pc:sldMk cId="3061026221" sldId="256"/>
        </pc:sldMkLst>
        <pc:picChg chg="mod">
          <ac:chgData name="Justin D. Reed" userId="c6a793dc6dee29d5" providerId="LiveId" clId="{103DF9BC-F95D-4B47-B505-686E0C5B9D87}" dt="2023-09-10T02:27:19.207" v="1" actId="14826"/>
          <ac:picMkLst>
            <pc:docMk/>
            <pc:sldMk cId="3061026221" sldId="256"/>
            <ac:picMk id="9" creationId="{C5B36088-F2EB-17A4-37AD-529ACAE49066}"/>
          </ac:picMkLst>
        </pc:picChg>
      </pc:sldChg>
      <pc:sldChg chg="modSp mod">
        <pc:chgData name="Justin D. Reed" userId="c6a793dc6dee29d5" providerId="LiveId" clId="{103DF9BC-F95D-4B47-B505-686E0C5B9D87}" dt="2023-09-10T02:27:32.375" v="15" actId="20577"/>
        <pc:sldMkLst>
          <pc:docMk/>
          <pc:sldMk cId="3372097694" sldId="283"/>
        </pc:sldMkLst>
        <pc:spChg chg="mod">
          <ac:chgData name="Justin D. Reed" userId="c6a793dc6dee29d5" providerId="LiveId" clId="{103DF9BC-F95D-4B47-B505-686E0C5B9D87}" dt="2023-09-10T02:27:32.375" v="15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103DF9BC-F95D-4B47-B505-686E0C5B9D87}" dt="2023-09-10T02:28:29.430" v="183" actId="20577"/>
        <pc:sldMkLst>
          <pc:docMk/>
          <pc:sldMk cId="2232284009" sldId="284"/>
        </pc:sldMkLst>
        <pc:spChg chg="mod">
          <ac:chgData name="Justin D. Reed" userId="c6a793dc6dee29d5" providerId="LiveId" clId="{103DF9BC-F95D-4B47-B505-686E0C5B9D87}" dt="2023-09-10T02:27:42.685" v="43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103DF9BC-F95D-4B47-B505-686E0C5B9D87}" dt="2023-09-10T02:28:29.430" v="183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103DF9BC-F95D-4B47-B505-686E0C5B9D87}" dt="2023-09-10T02:31:24.115" v="506" actId="20577"/>
        <pc:sldMkLst>
          <pc:docMk/>
          <pc:sldMk cId="2228607580" sldId="309"/>
        </pc:sldMkLst>
        <pc:spChg chg="mod">
          <ac:chgData name="Justin D. Reed" userId="c6a793dc6dee29d5" providerId="LiveId" clId="{103DF9BC-F95D-4B47-B505-686E0C5B9D87}" dt="2023-09-10T02:28:53.620" v="237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103DF9BC-F95D-4B47-B505-686E0C5B9D87}" dt="2023-09-10T02:31:24.115" v="506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del">
        <pc:chgData name="Justin D. Reed" userId="c6a793dc6dee29d5" providerId="LiveId" clId="{103DF9BC-F95D-4B47-B505-686E0C5B9D87}" dt="2023-09-10T02:27:23.017" v="2" actId="47"/>
        <pc:sldMkLst>
          <pc:docMk/>
          <pc:sldMk cId="3512643937" sldId="310"/>
        </pc:sldMkLst>
      </pc:sldChg>
      <pc:sldChg chg="del">
        <pc:chgData name="Justin D. Reed" userId="c6a793dc6dee29d5" providerId="LiveId" clId="{103DF9BC-F95D-4B47-B505-686E0C5B9D87}" dt="2023-09-10T02:27:23.315" v="3" actId="47"/>
        <pc:sldMkLst>
          <pc:docMk/>
          <pc:sldMk cId="3793960657" sldId="311"/>
        </pc:sldMkLst>
      </pc:sldChg>
      <pc:sldChg chg="del">
        <pc:chgData name="Justin D. Reed" userId="c6a793dc6dee29d5" providerId="LiveId" clId="{103DF9BC-F95D-4B47-B505-686E0C5B9D87}" dt="2023-09-10T02:27:23.555" v="4" actId="47"/>
        <pc:sldMkLst>
          <pc:docMk/>
          <pc:sldMk cId="322898877" sldId="312"/>
        </pc:sldMkLst>
      </pc:sldChg>
      <pc:sldChg chg="modSp add del modAnim">
        <pc:chgData name="Justin D. Reed" userId="c6a793dc6dee29d5" providerId="LiveId" clId="{103DF9BC-F95D-4B47-B505-686E0C5B9D87}" dt="2023-09-10T02:50:57.255" v="3692" actId="20577"/>
        <pc:sldMkLst>
          <pc:docMk/>
          <pc:sldMk cId="2427921465" sldId="313"/>
        </pc:sldMkLst>
        <pc:spChg chg="mod">
          <ac:chgData name="Justin D. Reed" userId="c6a793dc6dee29d5" providerId="LiveId" clId="{103DF9BC-F95D-4B47-B505-686E0C5B9D87}" dt="2023-09-10T02:50:57.255" v="3692" actId="20577"/>
          <ac:spMkLst>
            <pc:docMk/>
            <pc:sldMk cId="2427921465" sldId="313"/>
            <ac:spMk id="3" creationId="{A9E165BB-F099-4517-BC5D-F6888EC3E787}"/>
          </ac:spMkLst>
        </pc:spChg>
      </pc:sldChg>
      <pc:sldChg chg="del">
        <pc:chgData name="Justin D. Reed" userId="c6a793dc6dee29d5" providerId="LiveId" clId="{103DF9BC-F95D-4B47-B505-686E0C5B9D87}" dt="2023-09-10T02:27:23.855" v="5" actId="47"/>
        <pc:sldMkLst>
          <pc:docMk/>
          <pc:sldMk cId="1780544346" sldId="314"/>
        </pc:sldMkLst>
      </pc:sldChg>
      <pc:sldChg chg="modSp add modAnim">
        <pc:chgData name="Justin D. Reed" userId="c6a793dc6dee29d5" providerId="LiveId" clId="{103DF9BC-F95D-4B47-B505-686E0C5B9D87}" dt="2023-09-10T02:33:03.690" v="840" actId="20577"/>
        <pc:sldMkLst>
          <pc:docMk/>
          <pc:sldMk cId="1864559926" sldId="314"/>
        </pc:sldMkLst>
        <pc:spChg chg="mod">
          <ac:chgData name="Justin D. Reed" userId="c6a793dc6dee29d5" providerId="LiveId" clId="{103DF9BC-F95D-4B47-B505-686E0C5B9D87}" dt="2023-09-10T02:33:03.690" v="840" actId="20577"/>
          <ac:spMkLst>
            <pc:docMk/>
            <pc:sldMk cId="1864559926" sldId="314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103DF9BC-F95D-4B47-B505-686E0C5B9D87}" dt="2023-09-10T02:35:04.974" v="1133" actId="313"/>
        <pc:sldMkLst>
          <pc:docMk/>
          <pc:sldMk cId="278995563" sldId="315"/>
        </pc:sldMkLst>
        <pc:spChg chg="mod">
          <ac:chgData name="Justin D. Reed" userId="c6a793dc6dee29d5" providerId="LiveId" clId="{103DF9BC-F95D-4B47-B505-686E0C5B9D87}" dt="2023-09-10T02:35:04.974" v="1133" actId="313"/>
          <ac:spMkLst>
            <pc:docMk/>
            <pc:sldMk cId="278995563" sldId="315"/>
            <ac:spMk id="3" creationId="{A9E165BB-F099-4517-BC5D-F6888EC3E787}"/>
          </ac:spMkLst>
        </pc:spChg>
      </pc:sldChg>
      <pc:sldChg chg="del">
        <pc:chgData name="Justin D. Reed" userId="c6a793dc6dee29d5" providerId="LiveId" clId="{103DF9BC-F95D-4B47-B505-686E0C5B9D87}" dt="2023-09-10T02:27:24.255" v="6" actId="47"/>
        <pc:sldMkLst>
          <pc:docMk/>
          <pc:sldMk cId="3815546196" sldId="315"/>
        </pc:sldMkLst>
      </pc:sldChg>
      <pc:sldChg chg="modSp add modAnim">
        <pc:chgData name="Justin D. Reed" userId="c6a793dc6dee29d5" providerId="LiveId" clId="{103DF9BC-F95D-4B47-B505-686E0C5B9D87}" dt="2023-09-10T02:36:32.413" v="1378" actId="20577"/>
        <pc:sldMkLst>
          <pc:docMk/>
          <pc:sldMk cId="308547404" sldId="316"/>
        </pc:sldMkLst>
        <pc:spChg chg="mod">
          <ac:chgData name="Justin D. Reed" userId="c6a793dc6dee29d5" providerId="LiveId" clId="{103DF9BC-F95D-4B47-B505-686E0C5B9D87}" dt="2023-09-10T02:36:32.413" v="1378" actId="20577"/>
          <ac:spMkLst>
            <pc:docMk/>
            <pc:sldMk cId="308547404" sldId="316"/>
            <ac:spMk id="3" creationId="{A9E165BB-F099-4517-BC5D-F6888EC3E787}"/>
          </ac:spMkLst>
        </pc:spChg>
      </pc:sldChg>
      <pc:sldChg chg="del">
        <pc:chgData name="Justin D. Reed" userId="c6a793dc6dee29d5" providerId="LiveId" clId="{103DF9BC-F95D-4B47-B505-686E0C5B9D87}" dt="2023-09-10T02:27:24.571" v="7" actId="47"/>
        <pc:sldMkLst>
          <pc:docMk/>
          <pc:sldMk cId="3469468171" sldId="316"/>
        </pc:sldMkLst>
      </pc:sldChg>
      <pc:sldChg chg="modSp add mod modAnim">
        <pc:chgData name="Justin D. Reed" userId="c6a793dc6dee29d5" providerId="LiveId" clId="{103DF9BC-F95D-4B47-B505-686E0C5B9D87}" dt="2023-09-10T02:40:06.400" v="1810" actId="20577"/>
        <pc:sldMkLst>
          <pc:docMk/>
          <pc:sldMk cId="1065941083" sldId="317"/>
        </pc:sldMkLst>
        <pc:spChg chg="mod">
          <ac:chgData name="Justin D. Reed" userId="c6a793dc6dee29d5" providerId="LiveId" clId="{103DF9BC-F95D-4B47-B505-686E0C5B9D87}" dt="2023-09-10T02:37:33.905" v="1413" actId="27636"/>
          <ac:spMkLst>
            <pc:docMk/>
            <pc:sldMk cId="1065941083" sldId="317"/>
            <ac:spMk id="2" creationId="{3F137064-C405-4669-B17F-DE9821AB6EF6}"/>
          </ac:spMkLst>
        </pc:spChg>
        <pc:spChg chg="mod">
          <ac:chgData name="Justin D. Reed" userId="c6a793dc6dee29d5" providerId="LiveId" clId="{103DF9BC-F95D-4B47-B505-686E0C5B9D87}" dt="2023-09-10T02:40:06.400" v="1810" actId="20577"/>
          <ac:spMkLst>
            <pc:docMk/>
            <pc:sldMk cId="1065941083" sldId="317"/>
            <ac:spMk id="3" creationId="{A9E165BB-F099-4517-BC5D-F6888EC3E787}"/>
          </ac:spMkLst>
        </pc:spChg>
      </pc:sldChg>
      <pc:sldChg chg="del">
        <pc:chgData name="Justin D. Reed" userId="c6a793dc6dee29d5" providerId="LiveId" clId="{103DF9BC-F95D-4B47-B505-686E0C5B9D87}" dt="2023-09-10T02:27:24.886" v="8" actId="47"/>
        <pc:sldMkLst>
          <pc:docMk/>
          <pc:sldMk cId="1989037617" sldId="317"/>
        </pc:sldMkLst>
      </pc:sldChg>
      <pc:sldChg chg="modSp add modAnim">
        <pc:chgData name="Justin D. Reed" userId="c6a793dc6dee29d5" providerId="LiveId" clId="{103DF9BC-F95D-4B47-B505-686E0C5B9D87}" dt="2023-09-10T02:41:38.386" v="2107" actId="20577"/>
        <pc:sldMkLst>
          <pc:docMk/>
          <pc:sldMk cId="1063868778" sldId="318"/>
        </pc:sldMkLst>
        <pc:spChg chg="mod">
          <ac:chgData name="Justin D. Reed" userId="c6a793dc6dee29d5" providerId="LiveId" clId="{103DF9BC-F95D-4B47-B505-686E0C5B9D87}" dt="2023-09-10T02:41:38.386" v="2107" actId="20577"/>
          <ac:spMkLst>
            <pc:docMk/>
            <pc:sldMk cId="1063868778" sldId="318"/>
            <ac:spMk id="3" creationId="{A9E165BB-F099-4517-BC5D-F6888EC3E787}"/>
          </ac:spMkLst>
        </pc:spChg>
      </pc:sldChg>
      <pc:sldChg chg="del">
        <pc:chgData name="Justin D. Reed" userId="c6a793dc6dee29d5" providerId="LiveId" clId="{103DF9BC-F95D-4B47-B505-686E0C5B9D87}" dt="2023-09-10T02:27:25.224" v="9" actId="47"/>
        <pc:sldMkLst>
          <pc:docMk/>
          <pc:sldMk cId="3973987631" sldId="318"/>
        </pc:sldMkLst>
      </pc:sldChg>
      <pc:sldChg chg="del">
        <pc:chgData name="Justin D. Reed" userId="c6a793dc6dee29d5" providerId="LiveId" clId="{103DF9BC-F95D-4B47-B505-686E0C5B9D87}" dt="2023-09-10T02:27:25.586" v="10" actId="47"/>
        <pc:sldMkLst>
          <pc:docMk/>
          <pc:sldMk cId="2851557003" sldId="319"/>
        </pc:sldMkLst>
      </pc:sldChg>
      <pc:sldChg chg="modSp add modAnim">
        <pc:chgData name="Justin D. Reed" userId="c6a793dc6dee29d5" providerId="LiveId" clId="{103DF9BC-F95D-4B47-B505-686E0C5B9D87}" dt="2023-09-10T02:43:49.041" v="2469" actId="20577"/>
        <pc:sldMkLst>
          <pc:docMk/>
          <pc:sldMk cId="2990702063" sldId="319"/>
        </pc:sldMkLst>
        <pc:spChg chg="mod">
          <ac:chgData name="Justin D. Reed" userId="c6a793dc6dee29d5" providerId="LiveId" clId="{103DF9BC-F95D-4B47-B505-686E0C5B9D87}" dt="2023-09-10T02:43:49.041" v="2469" actId="20577"/>
          <ac:spMkLst>
            <pc:docMk/>
            <pc:sldMk cId="2990702063" sldId="319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103DF9BC-F95D-4B47-B505-686E0C5B9D87}" dt="2023-09-10T02:53:45.556" v="3705" actId="27636"/>
        <pc:sldMkLst>
          <pc:docMk/>
          <pc:sldMk cId="1421705640" sldId="320"/>
        </pc:sldMkLst>
        <pc:spChg chg="mod">
          <ac:chgData name="Justin D. Reed" userId="c6a793dc6dee29d5" providerId="LiveId" clId="{103DF9BC-F95D-4B47-B505-686E0C5B9D87}" dt="2023-09-10T02:53:45.556" v="3705" actId="27636"/>
          <ac:spMkLst>
            <pc:docMk/>
            <pc:sldMk cId="1421705640" sldId="320"/>
            <ac:spMk id="2" creationId="{3F137064-C405-4669-B17F-DE9821AB6EF6}"/>
          </ac:spMkLst>
        </pc:spChg>
        <pc:spChg chg="mod">
          <ac:chgData name="Justin D. Reed" userId="c6a793dc6dee29d5" providerId="LiveId" clId="{103DF9BC-F95D-4B47-B505-686E0C5B9D87}" dt="2023-09-10T02:46:14.033" v="2861" actId="20577"/>
          <ac:spMkLst>
            <pc:docMk/>
            <pc:sldMk cId="1421705640" sldId="320"/>
            <ac:spMk id="3" creationId="{A9E165BB-F099-4517-BC5D-F6888EC3E787}"/>
          </ac:spMkLst>
        </pc:spChg>
      </pc:sldChg>
      <pc:sldChg chg="del">
        <pc:chgData name="Justin D. Reed" userId="c6a793dc6dee29d5" providerId="LiveId" clId="{103DF9BC-F95D-4B47-B505-686E0C5B9D87}" dt="2023-09-10T02:27:25.925" v="11" actId="47"/>
        <pc:sldMkLst>
          <pc:docMk/>
          <pc:sldMk cId="2860623215" sldId="320"/>
        </pc:sldMkLst>
      </pc:sldChg>
      <pc:sldChg chg="modSp add mod modAnim">
        <pc:chgData name="Justin D. Reed" userId="c6a793dc6dee29d5" providerId="LiveId" clId="{103DF9BC-F95D-4B47-B505-686E0C5B9D87}" dt="2023-09-10T02:53:53.446" v="3720" actId="27636"/>
        <pc:sldMkLst>
          <pc:docMk/>
          <pc:sldMk cId="1989373735" sldId="321"/>
        </pc:sldMkLst>
        <pc:spChg chg="mod">
          <ac:chgData name="Justin D. Reed" userId="c6a793dc6dee29d5" providerId="LiveId" clId="{103DF9BC-F95D-4B47-B505-686E0C5B9D87}" dt="2023-09-10T02:53:53.446" v="3720" actId="27636"/>
          <ac:spMkLst>
            <pc:docMk/>
            <pc:sldMk cId="1989373735" sldId="321"/>
            <ac:spMk id="2" creationId="{3F137064-C405-4669-B17F-DE9821AB6EF6}"/>
          </ac:spMkLst>
        </pc:spChg>
        <pc:spChg chg="mod">
          <ac:chgData name="Justin D. Reed" userId="c6a793dc6dee29d5" providerId="LiveId" clId="{103DF9BC-F95D-4B47-B505-686E0C5B9D87}" dt="2023-09-10T02:47:17.179" v="3087" actId="20577"/>
          <ac:spMkLst>
            <pc:docMk/>
            <pc:sldMk cId="1989373735" sldId="321"/>
            <ac:spMk id="3" creationId="{A9E165BB-F099-4517-BC5D-F6888EC3E7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Gentiles Send Help			    27-30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27: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prophets in the church</a:t>
            </a:r>
          </a:p>
          <a:p>
            <a:r>
              <a:rPr lang="en-US" sz="5000" dirty="0">
                <a:solidFill>
                  <a:schemeClr val="bg1"/>
                </a:solidFill>
              </a:rPr>
              <a:t>28: Agabus: well known prophet, shows up again in 21:10,11; Claudius Caesar (AD 41-54) faced many famines. Josephus 45-47AD.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29: relief: non-perishable foods more than money: 1. all members troubled and gave.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2. gave as they had prospered.</a:t>
            </a:r>
          </a:p>
        </p:txBody>
      </p:sp>
    </p:spTree>
    <p:extLst>
      <p:ext uri="{BB962C8B-B14F-4D97-AF65-F5344CB8AC3E}">
        <p14:creationId xmlns:p14="http://schemas.microsoft.com/office/powerpoint/2010/main" val="1421705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Gentiles Send Help			    27-30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30: good intentions never filled an empty stomach or put clothes on a shivering body!</a:t>
            </a:r>
          </a:p>
          <a:p>
            <a:r>
              <a:rPr lang="en-US" sz="5000" dirty="0">
                <a:solidFill>
                  <a:schemeClr val="bg1"/>
                </a:solidFill>
              </a:rPr>
              <a:t>Saul &amp; Barnabas entrusted with carrying relief back, taken to elders not apostles –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mention of church leaders called elders.</a:t>
            </a:r>
          </a:p>
        </p:txBody>
      </p:sp>
    </p:spTree>
    <p:extLst>
      <p:ext uri="{BB962C8B-B14F-4D97-AF65-F5344CB8AC3E}">
        <p14:creationId xmlns:p14="http://schemas.microsoft.com/office/powerpoint/2010/main" val="1989373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We must always be willing to give an answer to all we do, 1 Pet. 3:15. Peter did not lash out against those asking questions, but he did provide them proof.</a:t>
            </a:r>
          </a:p>
          <a:p>
            <a:r>
              <a:rPr lang="en-US" sz="4000" dirty="0">
                <a:solidFill>
                  <a:schemeClr val="bg1"/>
                </a:solidFill>
              </a:rPr>
              <a:t>Since there is no other name but Christ, 4:12, why would we want to wear the name of anyone or anything else? Calvin, Wesley, Luther, Smith, Clarke, Gandi, Buddha, Meno Simons, Jakob Amman never died for your sins!</a:t>
            </a:r>
          </a:p>
          <a:p>
            <a:r>
              <a:rPr lang="en-US" sz="4000" dirty="0">
                <a:solidFill>
                  <a:schemeClr val="bg1"/>
                </a:solidFill>
              </a:rPr>
              <a:t>The true Christian is always ready to help those in need. This might consist of giving our time, resources, or funds to offer relief to those in need. </a:t>
            </a:r>
          </a:p>
        </p:txBody>
      </p:sp>
    </p:spTree>
    <p:extLst>
      <p:ext uri="{BB962C8B-B14F-4D97-AF65-F5344CB8AC3E}">
        <p14:creationId xmlns:p14="http://schemas.microsoft.com/office/powerpoint/2010/main" val="24279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361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Kingdom Includes Gentiles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God had to overcome Peter’s objections in </a:t>
            </a:r>
            <a:r>
              <a:rPr lang="en-US" sz="5000" dirty="0" err="1">
                <a:solidFill>
                  <a:schemeClr val="bg1"/>
                </a:solidFill>
              </a:rPr>
              <a:t>ch.</a:t>
            </a:r>
            <a:r>
              <a:rPr lang="en-US" sz="5000" dirty="0">
                <a:solidFill>
                  <a:schemeClr val="bg1"/>
                </a:solidFill>
              </a:rPr>
              <a:t> 10.</a:t>
            </a:r>
          </a:p>
          <a:p>
            <a:r>
              <a:rPr lang="en-US" sz="5000" dirty="0">
                <a:solidFill>
                  <a:schemeClr val="bg1"/>
                </a:solidFill>
              </a:rPr>
              <a:t>Other Jewish Christians were skeptical when Peter returned home.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Convinces Critics				  1-18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rumors spread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2: circumcised = Jewish Christians</a:t>
            </a:r>
          </a:p>
          <a:p>
            <a:r>
              <a:rPr lang="en-US" sz="5000" dirty="0">
                <a:solidFill>
                  <a:schemeClr val="bg1"/>
                </a:solidFill>
              </a:rPr>
              <a:t>3: Cornelius not a proselyte; accusation not of baptizing Gentiles but eating with them.</a:t>
            </a:r>
          </a:p>
          <a:p>
            <a:r>
              <a:rPr lang="en-US" sz="5000" dirty="0">
                <a:solidFill>
                  <a:schemeClr val="bg1"/>
                </a:solidFill>
              </a:rPr>
              <a:t>4: Peter not offended or retaliates; gives in chronological order</a:t>
            </a:r>
          </a:p>
          <a:p>
            <a:r>
              <a:rPr lang="en-US" sz="5000" dirty="0">
                <a:solidFill>
                  <a:schemeClr val="bg1"/>
                </a:solidFill>
              </a:rPr>
              <a:t>5,6: vision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Convinces Critics				  1-18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7,8: shows he shared their thinking at start</a:t>
            </a:r>
          </a:p>
          <a:p>
            <a:r>
              <a:rPr lang="en-US" sz="5000" dirty="0">
                <a:solidFill>
                  <a:schemeClr val="bg1"/>
                </a:solidFill>
              </a:rPr>
              <a:t>9,10: 10+ times mentions God/Divine messenger; defense: not done what he wanted to do, did what God told him to do</a:t>
            </a:r>
          </a:p>
          <a:p>
            <a:r>
              <a:rPr lang="en-US" sz="5000" dirty="0">
                <a:solidFill>
                  <a:schemeClr val="bg1"/>
                </a:solidFill>
              </a:rPr>
              <a:t>11,12: stresses providence; provides witnesses as proof; did not mention Cornelius’ outstanding character, they didn’t care – he was a Gentile!</a:t>
            </a:r>
          </a:p>
        </p:txBody>
      </p:sp>
    </p:spTree>
    <p:extLst>
      <p:ext uri="{BB962C8B-B14F-4D97-AF65-F5344CB8AC3E}">
        <p14:creationId xmlns:p14="http://schemas.microsoft.com/office/powerpoint/2010/main" val="1864559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Convinces Critics				  1-18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13,14: key: words; Peter &amp; Gentiles were God-motivated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15: at the beginning: Pentecost</a:t>
            </a:r>
          </a:p>
          <a:p>
            <a:r>
              <a:rPr lang="en-US" sz="5000" dirty="0">
                <a:solidFill>
                  <a:schemeClr val="bg1"/>
                </a:solidFill>
              </a:rPr>
              <a:t>16: recited a frequent promise of Jesus</a:t>
            </a:r>
          </a:p>
          <a:p>
            <a:r>
              <a:rPr lang="en-US" sz="5000" dirty="0">
                <a:solidFill>
                  <a:schemeClr val="bg1"/>
                </a:solidFill>
              </a:rPr>
              <a:t>17: same gift, equal: isos (isosceles triangle), 2 equal sides; “If you had been in my place, would </a:t>
            </a:r>
            <a:r>
              <a:rPr lang="en-US" sz="5000" u="sng" dirty="0">
                <a:solidFill>
                  <a:schemeClr val="bg1"/>
                </a:solidFill>
              </a:rPr>
              <a:t>you</a:t>
            </a:r>
            <a:r>
              <a:rPr lang="en-US" sz="5000" dirty="0">
                <a:solidFill>
                  <a:schemeClr val="bg1"/>
                </a:solidFill>
              </a:rPr>
              <a:t> have stood in the Lord’s way?”</a:t>
            </a:r>
          </a:p>
        </p:txBody>
      </p:sp>
    </p:spTree>
    <p:extLst>
      <p:ext uri="{BB962C8B-B14F-4D97-AF65-F5344CB8AC3E}">
        <p14:creationId xmlns:p14="http://schemas.microsoft.com/office/powerpoint/2010/main" val="278995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Convinces Critics				  1-18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18: willing to hear audience quiets down; Pr. 15:1 “soft answer turns away wrath.”</a:t>
            </a:r>
          </a:p>
          <a:p>
            <a:r>
              <a:rPr lang="en-US" sz="5000" dirty="0">
                <a:solidFill>
                  <a:schemeClr val="bg1"/>
                </a:solidFill>
              </a:rPr>
              <a:t>Conclusion: 1. God had given the Gentiles the opportunity to repent; 2. He provides that which produces repentance – the Gospel.</a:t>
            </a:r>
          </a:p>
        </p:txBody>
      </p:sp>
    </p:spTree>
    <p:extLst>
      <p:ext uri="{BB962C8B-B14F-4D97-AF65-F5344CB8AC3E}">
        <p14:creationId xmlns:p14="http://schemas.microsoft.com/office/powerpoint/2010/main" val="308547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More Preaching				    19-26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Shift from Jerusalem to Antioch; Ch. 13 on Antioch is Paul’s base</a:t>
            </a:r>
          </a:p>
          <a:p>
            <a:r>
              <a:rPr lang="en-US" sz="5000" dirty="0">
                <a:solidFill>
                  <a:schemeClr val="bg1"/>
                </a:solidFill>
              </a:rPr>
              <a:t>19: picks up thought from 8:4; Phoenicia: 15mi wide, northern edge of Palestine, goes 120 mi N; Cyprus: island, Barnabas’ home; Antioch: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in 6:5, Nicator from there</a:t>
            </a:r>
          </a:p>
          <a:p>
            <a:r>
              <a:rPr lang="en-US" sz="5000" dirty="0">
                <a:solidFill>
                  <a:schemeClr val="bg1"/>
                </a:solidFill>
              </a:rPr>
              <a:t>20: Cyrene: N. Africa, Jews present at Pentecost (2:10); GK speaking Gentiles</a:t>
            </a:r>
          </a:p>
        </p:txBody>
      </p:sp>
    </p:spTree>
    <p:extLst>
      <p:ext uri="{BB962C8B-B14F-4D97-AF65-F5344CB8AC3E}">
        <p14:creationId xmlns:p14="http://schemas.microsoft.com/office/powerpoint/2010/main" val="1065941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More Preaching				    19-26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21: divine approval</a:t>
            </a:r>
          </a:p>
          <a:p>
            <a:r>
              <a:rPr lang="en-US" sz="5000" dirty="0">
                <a:solidFill>
                  <a:schemeClr val="bg1"/>
                </a:solidFill>
              </a:rPr>
              <a:t>22: good news travelled; Barnabas sent to Antioch, he can’t do miracles, but he can preach!</a:t>
            </a:r>
          </a:p>
          <a:p>
            <a:r>
              <a:rPr lang="en-US" sz="5000" dirty="0">
                <a:solidFill>
                  <a:schemeClr val="bg1"/>
                </a:solidFill>
              </a:rPr>
              <a:t>23: the great encourager encouraged them to continue and persevere</a:t>
            </a:r>
          </a:p>
          <a:p>
            <a:r>
              <a:rPr lang="en-US" sz="5000" dirty="0">
                <a:solidFill>
                  <a:schemeClr val="bg1"/>
                </a:solidFill>
              </a:rPr>
              <a:t>24: spiritual snapshot of Barnabas, only one called ‘good’ by Luke; dem. Fruit of Spirit</a:t>
            </a:r>
          </a:p>
        </p:txBody>
      </p:sp>
    </p:spTree>
    <p:extLst>
      <p:ext uri="{BB962C8B-B14F-4D97-AF65-F5344CB8AC3E}">
        <p14:creationId xmlns:p14="http://schemas.microsoft.com/office/powerpoint/2010/main" val="1063868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More Preaching				    19-26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Emphasis on spiritual growth resulted in spiritual growth.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25: for 7 years, Saul labored in obscurity. Barnabas travelled 100mi to find him.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26: not a simple task to find Saul, successful; assembled, taught 1yr.; “Chr.” a well-known designation when Luke wrote. </a:t>
            </a:r>
            <a:r>
              <a:rPr lang="en-US" sz="5000" i="1" dirty="0">
                <a:solidFill>
                  <a:schemeClr val="bg1"/>
                </a:solidFill>
              </a:rPr>
              <a:t>Christos</a:t>
            </a:r>
            <a:r>
              <a:rPr lang="en-US" sz="5000" dirty="0">
                <a:solidFill>
                  <a:schemeClr val="bg1"/>
                </a:solidFill>
              </a:rPr>
              <a:t> (the anointed one) + </a:t>
            </a:r>
            <a:r>
              <a:rPr lang="en-US" sz="5000" i="1" dirty="0" err="1">
                <a:solidFill>
                  <a:schemeClr val="bg1"/>
                </a:solidFill>
              </a:rPr>
              <a:t>ianos</a:t>
            </a:r>
            <a:r>
              <a:rPr lang="en-US" sz="5000" dirty="0">
                <a:solidFill>
                  <a:schemeClr val="bg1"/>
                </a:solidFill>
              </a:rPr>
              <a:t> (signifies ownership).</a:t>
            </a:r>
          </a:p>
        </p:txBody>
      </p:sp>
    </p:spTree>
    <p:extLst>
      <p:ext uri="{BB962C8B-B14F-4D97-AF65-F5344CB8AC3E}">
        <p14:creationId xmlns:p14="http://schemas.microsoft.com/office/powerpoint/2010/main" val="2990702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16898</TotalTime>
  <Words>788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Kingdom Includes Gentiles</vt:lpstr>
      <vt:lpstr>1. Convinces Critics      1-18</vt:lpstr>
      <vt:lpstr>1. Convinces Critics      1-18</vt:lpstr>
      <vt:lpstr>1. Convinces Critics      1-18</vt:lpstr>
      <vt:lpstr>1. Convinces Critics      1-18</vt:lpstr>
      <vt:lpstr>2. More Preaching        19-26</vt:lpstr>
      <vt:lpstr>2. More Preaching        19-26</vt:lpstr>
      <vt:lpstr>2. More Preaching        19-26</vt:lpstr>
      <vt:lpstr>3. Gentiles Send Help       27-30</vt:lpstr>
      <vt:lpstr>3. Gentiles Send Help       27-30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157</cp:revision>
  <dcterms:created xsi:type="dcterms:W3CDTF">2020-03-28T20:11:58Z</dcterms:created>
  <dcterms:modified xsi:type="dcterms:W3CDTF">2023-09-10T02:54:00Z</dcterms:modified>
</cp:coreProperties>
</file>