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09" r:id="rId4"/>
    <p:sldId id="310" r:id="rId5"/>
    <p:sldId id="311" r:id="rId6"/>
    <p:sldId id="312" r:id="rId7"/>
    <p:sldId id="314" r:id="rId8"/>
    <p:sldId id="315" r:id="rId9"/>
    <p:sldId id="316" r:id="rId10"/>
    <p:sldId id="317" r:id="rId11"/>
    <p:sldId id="318" r:id="rId12"/>
    <p:sldId id="319" r:id="rId13"/>
    <p:sldId id="320" r:id="rId14"/>
    <p:sldId id="313"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AED7A-DF90-4B2B-96CD-812A880A2EEB}" v="4502" dt="2023-09-09T19:53:10.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42"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D. Reed" userId="c6a793dc6dee29d5" providerId="LiveId" clId="{876AED7A-DF90-4B2B-96CD-812A880A2EEB}"/>
    <pc:docChg chg="custSel addSld delSld modSld">
      <pc:chgData name="Justin D. Reed" userId="c6a793dc6dee29d5" providerId="LiveId" clId="{876AED7A-DF90-4B2B-96CD-812A880A2EEB}" dt="2023-09-09T19:53:10.949" v="4678" actId="20577"/>
      <pc:docMkLst>
        <pc:docMk/>
      </pc:docMkLst>
      <pc:sldChg chg="modSp">
        <pc:chgData name="Justin D. Reed" userId="c6a793dc6dee29d5" providerId="LiveId" clId="{876AED7A-DF90-4B2B-96CD-812A880A2EEB}" dt="2023-09-09T19:19:10.051" v="0" actId="14826"/>
        <pc:sldMkLst>
          <pc:docMk/>
          <pc:sldMk cId="3061026221" sldId="256"/>
        </pc:sldMkLst>
        <pc:picChg chg="mod">
          <ac:chgData name="Justin D. Reed" userId="c6a793dc6dee29d5" providerId="LiveId" clId="{876AED7A-DF90-4B2B-96CD-812A880A2EEB}" dt="2023-09-09T19:19:10.051" v="0" actId="14826"/>
          <ac:picMkLst>
            <pc:docMk/>
            <pc:sldMk cId="3061026221" sldId="256"/>
            <ac:picMk id="9" creationId="{C5B36088-F2EB-17A4-37AD-529ACAE49066}"/>
          </ac:picMkLst>
        </pc:picChg>
      </pc:sldChg>
      <pc:sldChg chg="modSp mod">
        <pc:chgData name="Justin D. Reed" userId="c6a793dc6dee29d5" providerId="LiveId" clId="{876AED7A-DF90-4B2B-96CD-812A880A2EEB}" dt="2023-09-09T19:19:39.436" v="17" actId="20577"/>
        <pc:sldMkLst>
          <pc:docMk/>
          <pc:sldMk cId="3372097694" sldId="283"/>
        </pc:sldMkLst>
        <pc:spChg chg="mod">
          <ac:chgData name="Justin D. Reed" userId="c6a793dc6dee29d5" providerId="LiveId" clId="{876AED7A-DF90-4B2B-96CD-812A880A2EEB}" dt="2023-09-09T19:19:39.436" v="17" actId="20577"/>
          <ac:spMkLst>
            <pc:docMk/>
            <pc:sldMk cId="3372097694" sldId="283"/>
            <ac:spMk id="4" creationId="{E5D7EE40-CFB1-411B-B9A5-3D4A940C3B0F}"/>
          </ac:spMkLst>
        </pc:spChg>
      </pc:sldChg>
      <pc:sldChg chg="modSp mod modAnim">
        <pc:chgData name="Justin D. Reed" userId="c6a793dc6dee29d5" providerId="LiveId" clId="{876AED7A-DF90-4B2B-96CD-812A880A2EEB}" dt="2023-09-09T19:22:21.536" v="267" actId="20577"/>
        <pc:sldMkLst>
          <pc:docMk/>
          <pc:sldMk cId="2232284009" sldId="284"/>
        </pc:sldMkLst>
        <pc:spChg chg="mod">
          <ac:chgData name="Justin D. Reed" userId="c6a793dc6dee29d5" providerId="LiveId" clId="{876AED7A-DF90-4B2B-96CD-812A880A2EEB}" dt="2023-09-09T19:20:03.866" v="35" actId="20577"/>
          <ac:spMkLst>
            <pc:docMk/>
            <pc:sldMk cId="2232284009" sldId="284"/>
            <ac:spMk id="2" creationId="{3F137064-C405-4669-B17F-DE9821AB6EF6}"/>
          </ac:spMkLst>
        </pc:spChg>
        <pc:spChg chg="mod">
          <ac:chgData name="Justin D. Reed" userId="c6a793dc6dee29d5" providerId="LiveId" clId="{876AED7A-DF90-4B2B-96CD-812A880A2EEB}" dt="2023-09-09T19:22:21.536" v="267" actId="20577"/>
          <ac:spMkLst>
            <pc:docMk/>
            <pc:sldMk cId="2232284009" sldId="284"/>
            <ac:spMk id="3" creationId="{A9E165BB-F099-4517-BC5D-F6888EC3E787}"/>
          </ac:spMkLst>
        </pc:spChg>
      </pc:sldChg>
      <pc:sldChg chg="del">
        <pc:chgData name="Justin D. Reed" userId="c6a793dc6dee29d5" providerId="LiveId" clId="{876AED7A-DF90-4B2B-96CD-812A880A2EEB}" dt="2023-09-09T19:32:46.170" v="1781" actId="47"/>
        <pc:sldMkLst>
          <pc:docMk/>
          <pc:sldMk cId="1272461983" sldId="308"/>
        </pc:sldMkLst>
      </pc:sldChg>
      <pc:sldChg chg="modSp mod modAnim">
        <pc:chgData name="Justin D. Reed" userId="c6a793dc6dee29d5" providerId="LiveId" clId="{876AED7A-DF90-4B2B-96CD-812A880A2EEB}" dt="2023-09-09T19:25:19.345" v="686" actId="20577"/>
        <pc:sldMkLst>
          <pc:docMk/>
          <pc:sldMk cId="2228607580" sldId="309"/>
        </pc:sldMkLst>
        <pc:spChg chg="mod">
          <ac:chgData name="Justin D. Reed" userId="c6a793dc6dee29d5" providerId="LiveId" clId="{876AED7A-DF90-4B2B-96CD-812A880A2EEB}" dt="2023-09-09T19:22:39.199" v="300" actId="27636"/>
          <ac:spMkLst>
            <pc:docMk/>
            <pc:sldMk cId="2228607580" sldId="309"/>
            <ac:spMk id="2" creationId="{3F137064-C405-4669-B17F-DE9821AB6EF6}"/>
          </ac:spMkLst>
        </pc:spChg>
        <pc:spChg chg="mod">
          <ac:chgData name="Justin D. Reed" userId="c6a793dc6dee29d5" providerId="LiveId" clId="{876AED7A-DF90-4B2B-96CD-812A880A2EEB}" dt="2023-09-09T19:25:19.345" v="686" actId="20577"/>
          <ac:spMkLst>
            <pc:docMk/>
            <pc:sldMk cId="2228607580" sldId="309"/>
            <ac:spMk id="3" creationId="{A9E165BB-F099-4517-BC5D-F6888EC3E787}"/>
          </ac:spMkLst>
        </pc:spChg>
      </pc:sldChg>
      <pc:sldChg chg="modSp add modAnim">
        <pc:chgData name="Justin D. Reed" userId="c6a793dc6dee29d5" providerId="LiveId" clId="{876AED7A-DF90-4B2B-96CD-812A880A2EEB}" dt="2023-09-09T19:27:15.910" v="1024" actId="20577"/>
        <pc:sldMkLst>
          <pc:docMk/>
          <pc:sldMk cId="3512643937" sldId="310"/>
        </pc:sldMkLst>
        <pc:spChg chg="mod">
          <ac:chgData name="Justin D. Reed" userId="c6a793dc6dee29d5" providerId="LiveId" clId="{876AED7A-DF90-4B2B-96CD-812A880A2EEB}" dt="2023-09-09T19:27:15.910" v="1024" actId="20577"/>
          <ac:spMkLst>
            <pc:docMk/>
            <pc:sldMk cId="3512643937" sldId="310"/>
            <ac:spMk id="3" creationId="{A9E165BB-F099-4517-BC5D-F6888EC3E787}"/>
          </ac:spMkLst>
        </pc:spChg>
      </pc:sldChg>
      <pc:sldChg chg="del">
        <pc:chgData name="Justin D. Reed" userId="c6a793dc6dee29d5" providerId="LiveId" clId="{876AED7A-DF90-4B2B-96CD-812A880A2EEB}" dt="2023-09-09T19:19:16.552" v="1" actId="47"/>
        <pc:sldMkLst>
          <pc:docMk/>
          <pc:sldMk cId="4018396184" sldId="310"/>
        </pc:sldMkLst>
      </pc:sldChg>
      <pc:sldChg chg="del">
        <pc:chgData name="Justin D. Reed" userId="c6a793dc6dee29d5" providerId="LiveId" clId="{876AED7A-DF90-4B2B-96CD-812A880A2EEB}" dt="2023-09-09T19:19:17.936" v="2" actId="47"/>
        <pc:sldMkLst>
          <pc:docMk/>
          <pc:sldMk cId="1079114806" sldId="311"/>
        </pc:sldMkLst>
      </pc:sldChg>
      <pc:sldChg chg="modSp add mod modAnim">
        <pc:chgData name="Justin D. Reed" userId="c6a793dc6dee29d5" providerId="LiveId" clId="{876AED7A-DF90-4B2B-96CD-812A880A2EEB}" dt="2023-09-09T19:31:12.032" v="1500" actId="20577"/>
        <pc:sldMkLst>
          <pc:docMk/>
          <pc:sldMk cId="3793960657" sldId="311"/>
        </pc:sldMkLst>
        <pc:spChg chg="mod">
          <ac:chgData name="Justin D. Reed" userId="c6a793dc6dee29d5" providerId="LiveId" clId="{876AED7A-DF90-4B2B-96CD-812A880A2EEB}" dt="2023-09-09T19:30:29.897" v="1354" actId="947"/>
          <ac:spMkLst>
            <pc:docMk/>
            <pc:sldMk cId="3793960657" sldId="311"/>
            <ac:spMk id="2" creationId="{3F137064-C405-4669-B17F-DE9821AB6EF6}"/>
          </ac:spMkLst>
        </pc:spChg>
        <pc:spChg chg="mod">
          <ac:chgData name="Justin D. Reed" userId="c6a793dc6dee29d5" providerId="LiveId" clId="{876AED7A-DF90-4B2B-96CD-812A880A2EEB}" dt="2023-09-09T19:31:12.032" v="1500" actId="20577"/>
          <ac:spMkLst>
            <pc:docMk/>
            <pc:sldMk cId="3793960657" sldId="311"/>
            <ac:spMk id="3" creationId="{A9E165BB-F099-4517-BC5D-F6888EC3E787}"/>
          </ac:spMkLst>
        </pc:spChg>
      </pc:sldChg>
      <pc:sldChg chg="modSp add mod modAnim">
        <pc:chgData name="Justin D. Reed" userId="c6a793dc6dee29d5" providerId="LiveId" clId="{876AED7A-DF90-4B2B-96CD-812A880A2EEB}" dt="2023-09-09T19:32:37.533" v="1779" actId="20577"/>
        <pc:sldMkLst>
          <pc:docMk/>
          <pc:sldMk cId="322898877" sldId="312"/>
        </pc:sldMkLst>
        <pc:spChg chg="mod">
          <ac:chgData name="Justin D. Reed" userId="c6a793dc6dee29d5" providerId="LiveId" clId="{876AED7A-DF90-4B2B-96CD-812A880A2EEB}" dt="2023-09-09T19:32:37.533" v="1779" actId="20577"/>
          <ac:spMkLst>
            <pc:docMk/>
            <pc:sldMk cId="322898877" sldId="312"/>
            <ac:spMk id="3" creationId="{A9E165BB-F099-4517-BC5D-F6888EC3E787}"/>
          </ac:spMkLst>
        </pc:spChg>
      </pc:sldChg>
      <pc:sldChg chg="del">
        <pc:chgData name="Justin D. Reed" userId="c6a793dc6dee29d5" providerId="LiveId" clId="{876AED7A-DF90-4B2B-96CD-812A880A2EEB}" dt="2023-09-09T19:19:18.294" v="3" actId="47"/>
        <pc:sldMkLst>
          <pc:docMk/>
          <pc:sldMk cId="2048063744" sldId="312"/>
        </pc:sldMkLst>
      </pc:sldChg>
      <pc:sldChg chg="modSp add modAnim">
        <pc:chgData name="Justin D. Reed" userId="c6a793dc6dee29d5" providerId="LiveId" clId="{876AED7A-DF90-4B2B-96CD-812A880A2EEB}" dt="2023-09-09T19:50:34.032" v="4676" actId="20577"/>
        <pc:sldMkLst>
          <pc:docMk/>
          <pc:sldMk cId="2427921465" sldId="313"/>
        </pc:sldMkLst>
        <pc:spChg chg="mod">
          <ac:chgData name="Justin D. Reed" userId="c6a793dc6dee29d5" providerId="LiveId" clId="{876AED7A-DF90-4B2B-96CD-812A880A2EEB}" dt="2023-09-09T19:50:34.032" v="4676" actId="20577"/>
          <ac:spMkLst>
            <pc:docMk/>
            <pc:sldMk cId="2427921465" sldId="313"/>
            <ac:spMk id="3" creationId="{A9E165BB-F099-4517-BC5D-F6888EC3E787}"/>
          </ac:spMkLst>
        </pc:spChg>
      </pc:sldChg>
      <pc:sldChg chg="del">
        <pc:chgData name="Justin D. Reed" userId="c6a793dc6dee29d5" providerId="LiveId" clId="{876AED7A-DF90-4B2B-96CD-812A880A2EEB}" dt="2023-09-09T19:19:18.569" v="4" actId="47"/>
        <pc:sldMkLst>
          <pc:docMk/>
          <pc:sldMk cId="3805438952" sldId="313"/>
        </pc:sldMkLst>
      </pc:sldChg>
      <pc:sldChg chg="del">
        <pc:chgData name="Justin D. Reed" userId="c6a793dc6dee29d5" providerId="LiveId" clId="{876AED7A-DF90-4B2B-96CD-812A880A2EEB}" dt="2023-09-09T19:19:18.791" v="5" actId="47"/>
        <pc:sldMkLst>
          <pc:docMk/>
          <pc:sldMk cId="1118369276" sldId="314"/>
        </pc:sldMkLst>
      </pc:sldChg>
      <pc:sldChg chg="modSp add modAnim">
        <pc:chgData name="Justin D. Reed" userId="c6a793dc6dee29d5" providerId="LiveId" clId="{876AED7A-DF90-4B2B-96CD-812A880A2EEB}" dt="2023-09-09T19:34:05.426" v="2047" actId="20577"/>
        <pc:sldMkLst>
          <pc:docMk/>
          <pc:sldMk cId="1780544346" sldId="314"/>
        </pc:sldMkLst>
        <pc:spChg chg="mod">
          <ac:chgData name="Justin D. Reed" userId="c6a793dc6dee29d5" providerId="LiveId" clId="{876AED7A-DF90-4B2B-96CD-812A880A2EEB}" dt="2023-09-09T19:34:05.426" v="2047" actId="20577"/>
          <ac:spMkLst>
            <pc:docMk/>
            <pc:sldMk cId="1780544346" sldId="314"/>
            <ac:spMk id="3" creationId="{A9E165BB-F099-4517-BC5D-F6888EC3E787}"/>
          </ac:spMkLst>
        </pc:spChg>
      </pc:sldChg>
      <pc:sldChg chg="del">
        <pc:chgData name="Justin D. Reed" userId="c6a793dc6dee29d5" providerId="LiveId" clId="{876AED7A-DF90-4B2B-96CD-812A880A2EEB}" dt="2023-09-09T19:19:18.996" v="6" actId="47"/>
        <pc:sldMkLst>
          <pc:docMk/>
          <pc:sldMk cId="199830043" sldId="315"/>
        </pc:sldMkLst>
      </pc:sldChg>
      <pc:sldChg chg="modSp add mod modAnim">
        <pc:chgData name="Justin D. Reed" userId="c6a793dc6dee29d5" providerId="LiveId" clId="{876AED7A-DF90-4B2B-96CD-812A880A2EEB}" dt="2023-09-09T19:36:36.998" v="2373" actId="20577"/>
        <pc:sldMkLst>
          <pc:docMk/>
          <pc:sldMk cId="3815546196" sldId="315"/>
        </pc:sldMkLst>
        <pc:spChg chg="mod">
          <ac:chgData name="Justin D. Reed" userId="c6a793dc6dee29d5" providerId="LiveId" clId="{876AED7A-DF90-4B2B-96CD-812A880A2EEB}" dt="2023-09-09T19:34:44.552" v="2088" actId="27636"/>
          <ac:spMkLst>
            <pc:docMk/>
            <pc:sldMk cId="3815546196" sldId="315"/>
            <ac:spMk id="2" creationId="{3F137064-C405-4669-B17F-DE9821AB6EF6}"/>
          </ac:spMkLst>
        </pc:spChg>
        <pc:spChg chg="mod">
          <ac:chgData name="Justin D. Reed" userId="c6a793dc6dee29d5" providerId="LiveId" clId="{876AED7A-DF90-4B2B-96CD-812A880A2EEB}" dt="2023-09-09T19:36:36.998" v="2373" actId="20577"/>
          <ac:spMkLst>
            <pc:docMk/>
            <pc:sldMk cId="3815546196" sldId="315"/>
            <ac:spMk id="3" creationId="{A9E165BB-F099-4517-BC5D-F6888EC3E787}"/>
          </ac:spMkLst>
        </pc:spChg>
      </pc:sldChg>
      <pc:sldChg chg="del">
        <pc:chgData name="Justin D. Reed" userId="c6a793dc6dee29d5" providerId="LiveId" clId="{876AED7A-DF90-4B2B-96CD-812A880A2EEB}" dt="2023-09-09T19:19:19.207" v="7" actId="47"/>
        <pc:sldMkLst>
          <pc:docMk/>
          <pc:sldMk cId="3167629710" sldId="316"/>
        </pc:sldMkLst>
      </pc:sldChg>
      <pc:sldChg chg="modSp add modAnim">
        <pc:chgData name="Justin D. Reed" userId="c6a793dc6dee29d5" providerId="LiveId" clId="{876AED7A-DF90-4B2B-96CD-812A880A2EEB}" dt="2023-09-09T19:38:38.091" v="2745" actId="20577"/>
        <pc:sldMkLst>
          <pc:docMk/>
          <pc:sldMk cId="3469468171" sldId="316"/>
        </pc:sldMkLst>
        <pc:spChg chg="mod">
          <ac:chgData name="Justin D. Reed" userId="c6a793dc6dee29d5" providerId="LiveId" clId="{876AED7A-DF90-4B2B-96CD-812A880A2EEB}" dt="2023-09-09T19:38:38.091" v="2745" actId="20577"/>
          <ac:spMkLst>
            <pc:docMk/>
            <pc:sldMk cId="3469468171" sldId="316"/>
            <ac:spMk id="3" creationId="{A9E165BB-F099-4517-BC5D-F6888EC3E787}"/>
          </ac:spMkLst>
        </pc:spChg>
      </pc:sldChg>
      <pc:sldChg chg="del">
        <pc:chgData name="Justin D. Reed" userId="c6a793dc6dee29d5" providerId="LiveId" clId="{876AED7A-DF90-4B2B-96CD-812A880A2EEB}" dt="2023-09-09T19:19:19.425" v="8" actId="47"/>
        <pc:sldMkLst>
          <pc:docMk/>
          <pc:sldMk cId="876222182" sldId="317"/>
        </pc:sldMkLst>
      </pc:sldChg>
      <pc:sldChg chg="modSp add modAnim">
        <pc:chgData name="Justin D. Reed" userId="c6a793dc6dee29d5" providerId="LiveId" clId="{876AED7A-DF90-4B2B-96CD-812A880A2EEB}" dt="2023-09-09T19:53:10.949" v="4678" actId="20577"/>
        <pc:sldMkLst>
          <pc:docMk/>
          <pc:sldMk cId="1989037617" sldId="317"/>
        </pc:sldMkLst>
        <pc:spChg chg="mod">
          <ac:chgData name="Justin D. Reed" userId="c6a793dc6dee29d5" providerId="LiveId" clId="{876AED7A-DF90-4B2B-96CD-812A880A2EEB}" dt="2023-09-09T19:53:10.949" v="4678" actId="20577"/>
          <ac:spMkLst>
            <pc:docMk/>
            <pc:sldMk cId="1989037617" sldId="317"/>
            <ac:spMk id="3" creationId="{A9E165BB-F099-4517-BC5D-F6888EC3E787}"/>
          </ac:spMkLst>
        </pc:spChg>
      </pc:sldChg>
      <pc:sldChg chg="del">
        <pc:chgData name="Justin D. Reed" userId="c6a793dc6dee29d5" providerId="LiveId" clId="{876AED7A-DF90-4B2B-96CD-812A880A2EEB}" dt="2023-09-09T19:19:19.678" v="9" actId="47"/>
        <pc:sldMkLst>
          <pc:docMk/>
          <pc:sldMk cId="3608975656" sldId="318"/>
        </pc:sldMkLst>
      </pc:sldChg>
      <pc:sldChg chg="modSp add modAnim">
        <pc:chgData name="Justin D. Reed" userId="c6a793dc6dee29d5" providerId="LiveId" clId="{876AED7A-DF90-4B2B-96CD-812A880A2EEB}" dt="2023-09-09T19:43:34.097" v="3447" actId="5793"/>
        <pc:sldMkLst>
          <pc:docMk/>
          <pc:sldMk cId="3973987631" sldId="318"/>
        </pc:sldMkLst>
        <pc:spChg chg="mod">
          <ac:chgData name="Justin D. Reed" userId="c6a793dc6dee29d5" providerId="LiveId" clId="{876AED7A-DF90-4B2B-96CD-812A880A2EEB}" dt="2023-09-09T19:43:34.097" v="3447" actId="5793"/>
          <ac:spMkLst>
            <pc:docMk/>
            <pc:sldMk cId="3973987631" sldId="318"/>
            <ac:spMk id="3" creationId="{A9E165BB-F099-4517-BC5D-F6888EC3E787}"/>
          </ac:spMkLst>
        </pc:spChg>
      </pc:sldChg>
      <pc:sldChg chg="del">
        <pc:chgData name="Justin D. Reed" userId="c6a793dc6dee29d5" providerId="LiveId" clId="{876AED7A-DF90-4B2B-96CD-812A880A2EEB}" dt="2023-09-09T19:19:19.910" v="10" actId="47"/>
        <pc:sldMkLst>
          <pc:docMk/>
          <pc:sldMk cId="1417280653" sldId="319"/>
        </pc:sldMkLst>
      </pc:sldChg>
      <pc:sldChg chg="modSp add modAnim">
        <pc:chgData name="Justin D. Reed" userId="c6a793dc6dee29d5" providerId="LiveId" clId="{876AED7A-DF90-4B2B-96CD-812A880A2EEB}" dt="2023-09-09T19:45:13.792" v="3785" actId="20577"/>
        <pc:sldMkLst>
          <pc:docMk/>
          <pc:sldMk cId="2851557003" sldId="319"/>
        </pc:sldMkLst>
        <pc:spChg chg="mod">
          <ac:chgData name="Justin D. Reed" userId="c6a793dc6dee29d5" providerId="LiveId" clId="{876AED7A-DF90-4B2B-96CD-812A880A2EEB}" dt="2023-09-09T19:45:13.792" v="3785" actId="20577"/>
          <ac:spMkLst>
            <pc:docMk/>
            <pc:sldMk cId="2851557003" sldId="319"/>
            <ac:spMk id="3" creationId="{A9E165BB-F099-4517-BC5D-F6888EC3E787}"/>
          </ac:spMkLst>
        </pc:spChg>
      </pc:sldChg>
      <pc:sldChg chg="del">
        <pc:chgData name="Justin D. Reed" userId="c6a793dc6dee29d5" providerId="LiveId" clId="{876AED7A-DF90-4B2B-96CD-812A880A2EEB}" dt="2023-09-09T19:19:20.211" v="11" actId="47"/>
        <pc:sldMkLst>
          <pc:docMk/>
          <pc:sldMk cId="2274820217" sldId="320"/>
        </pc:sldMkLst>
      </pc:sldChg>
      <pc:sldChg chg="modSp add modAnim">
        <pc:chgData name="Justin D. Reed" userId="c6a793dc6dee29d5" providerId="LiveId" clId="{876AED7A-DF90-4B2B-96CD-812A880A2EEB}" dt="2023-09-09T19:46:58.701" v="4080" actId="20577"/>
        <pc:sldMkLst>
          <pc:docMk/>
          <pc:sldMk cId="2860623215" sldId="320"/>
        </pc:sldMkLst>
        <pc:spChg chg="mod">
          <ac:chgData name="Justin D. Reed" userId="c6a793dc6dee29d5" providerId="LiveId" clId="{876AED7A-DF90-4B2B-96CD-812A880A2EEB}" dt="2023-09-09T19:46:58.701" v="4080" actId="20577"/>
          <ac:spMkLst>
            <pc:docMk/>
            <pc:sldMk cId="2860623215" sldId="320"/>
            <ac:spMk id="3" creationId="{A9E165BB-F099-4517-BC5D-F6888EC3E787}"/>
          </ac:spMkLst>
        </pc:spChg>
      </pc:sldChg>
      <pc:sldChg chg="del">
        <pc:chgData name="Justin D. Reed" userId="c6a793dc6dee29d5" providerId="LiveId" clId="{876AED7A-DF90-4B2B-96CD-812A880A2EEB}" dt="2023-09-09T19:19:20.541" v="12" actId="47"/>
        <pc:sldMkLst>
          <pc:docMk/>
          <pc:sldMk cId="3840500634" sldId="321"/>
        </pc:sldMkLst>
      </pc:sldChg>
      <pc:sldChg chg="del">
        <pc:chgData name="Justin D. Reed" userId="c6a793dc6dee29d5" providerId="LiveId" clId="{876AED7A-DF90-4B2B-96CD-812A880A2EEB}" dt="2023-09-09T19:19:20.955" v="13" actId="47"/>
        <pc:sldMkLst>
          <pc:docMk/>
          <pc:sldMk cId="4216165367" sldId="3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4683-EE42-4019-AD2A-34A7A10D9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3212A-14DA-497D-A85D-BED0230DA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8480EA-1E07-42F9-BDB9-D2C5F328598A}"/>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5" name="Footer Placeholder 4">
            <a:extLst>
              <a:ext uri="{FF2B5EF4-FFF2-40B4-BE49-F238E27FC236}">
                <a16:creationId xmlns:a16="http://schemas.microsoft.com/office/drawing/2014/main" id="{A80E177A-DE1B-46A0-B82E-6E86B8066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A7336-B3AB-46B8-96D2-9B7D805AAA9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1014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CBB4-7BF9-45D3-B7C1-4569AA358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D1039-FAE3-4777-888F-41AF749DA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F259-DB96-4BA3-BFF9-7A19B4827EF9}"/>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5" name="Footer Placeholder 4">
            <a:extLst>
              <a:ext uri="{FF2B5EF4-FFF2-40B4-BE49-F238E27FC236}">
                <a16:creationId xmlns:a16="http://schemas.microsoft.com/office/drawing/2014/main" id="{DD86C3CF-F048-41D2-AD95-C8A7C7BD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DFE73-A494-4E68-A610-26DD36A5E18D}"/>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0536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25D3E-2E80-44EE-9D89-E401DAE40C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BC3B0-ACF7-4868-898E-7EC7BC83A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C7528-947B-4BA7-AED3-941C7191F537}"/>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5" name="Footer Placeholder 4">
            <a:extLst>
              <a:ext uri="{FF2B5EF4-FFF2-40B4-BE49-F238E27FC236}">
                <a16:creationId xmlns:a16="http://schemas.microsoft.com/office/drawing/2014/main" id="{005BA31E-E534-4245-B0FF-CE29800E2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59988-8FE8-4DB3-99E4-B141C204F746}"/>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53344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1E71-B977-4144-A939-464B78800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8D9EE-C155-4767-81DA-FD349BD00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D26D3-17E9-475E-8226-B7B465CC8CC7}"/>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5" name="Footer Placeholder 4">
            <a:extLst>
              <a:ext uri="{FF2B5EF4-FFF2-40B4-BE49-F238E27FC236}">
                <a16:creationId xmlns:a16="http://schemas.microsoft.com/office/drawing/2014/main" id="{6C5C8E52-37F2-4E42-84F7-98AFCB9A3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24AD-C3C0-4DCA-B101-2C941BC44679}"/>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6153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44CD-6298-42D4-99B8-9A14A5ED5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7E351-2F68-4F09-B870-2C3767C9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2AFE8-79CC-4C37-B3EA-3B1AA0C29F0B}"/>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5" name="Footer Placeholder 4">
            <a:extLst>
              <a:ext uri="{FF2B5EF4-FFF2-40B4-BE49-F238E27FC236}">
                <a16:creationId xmlns:a16="http://schemas.microsoft.com/office/drawing/2014/main" id="{C9000F06-15CA-4083-A7A3-944D7A71E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6058F-5329-4979-9B8A-4B474947F415}"/>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4995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0A77-9FD7-4A16-9D10-AF87C5C0E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EBD83-7818-4B01-A3ED-5E6234675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4C391-70BC-41D8-85D7-06CF7B398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FB5D2-8430-4809-8EEF-8C63C5D8CBAC}"/>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6" name="Footer Placeholder 5">
            <a:extLst>
              <a:ext uri="{FF2B5EF4-FFF2-40B4-BE49-F238E27FC236}">
                <a16:creationId xmlns:a16="http://schemas.microsoft.com/office/drawing/2014/main" id="{E8EE8786-BA3F-4AF0-B14B-0930DE31E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B3160-D58B-4F9D-AC2B-B924BAD128DC}"/>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98828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F231-419F-42FD-B20C-4C2E88CD3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AE3977-CE54-4C48-B079-C848317E5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D1A30-0EFC-4401-8717-C10A70D58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685CF-7E15-445B-B070-35E81E387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56431-94C9-43D8-98E5-F705A8438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499C-A193-4A6A-B756-B02457C50C62}"/>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8" name="Footer Placeholder 7">
            <a:extLst>
              <a:ext uri="{FF2B5EF4-FFF2-40B4-BE49-F238E27FC236}">
                <a16:creationId xmlns:a16="http://schemas.microsoft.com/office/drawing/2014/main" id="{D7DC1D8C-DFB5-43FF-B233-B55145C88E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D1C81-8571-4D6A-832F-4B43209E6AA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93089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57FA-C253-4C0F-AE13-2D2CFDE47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4EA01-A331-4814-A5DA-936CD32D2960}"/>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4" name="Footer Placeholder 3">
            <a:extLst>
              <a:ext uri="{FF2B5EF4-FFF2-40B4-BE49-F238E27FC236}">
                <a16:creationId xmlns:a16="http://schemas.microsoft.com/office/drawing/2014/main" id="{6009F032-9B49-463E-B13A-EAC61AAEE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3197D-6E05-4E10-8D5C-7C3E08404FEF}"/>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28349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49A39-A010-4E8C-9F2B-863DDF2B6691}"/>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3" name="Footer Placeholder 2">
            <a:extLst>
              <a:ext uri="{FF2B5EF4-FFF2-40B4-BE49-F238E27FC236}">
                <a16:creationId xmlns:a16="http://schemas.microsoft.com/office/drawing/2014/main" id="{919F7236-CB1F-4CE2-84B9-A532503E79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61DA1-8B8E-4B84-986D-8377511A91D4}"/>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387888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ED82-C1E3-4390-85CA-DD8A46CCA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EEB9B-B08B-469B-BBD9-57ADB10AF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463CC-C2E5-4CCE-B7E0-F0EE17FA7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F8D8C-E2C0-442B-8D08-DC926624EB1A}"/>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6" name="Footer Placeholder 5">
            <a:extLst>
              <a:ext uri="{FF2B5EF4-FFF2-40B4-BE49-F238E27FC236}">
                <a16:creationId xmlns:a16="http://schemas.microsoft.com/office/drawing/2014/main" id="{24DCBA93-F01B-417F-A911-2B1A32E49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15EE4-6D49-4E6B-BEE2-E698049C2A27}"/>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6008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EBA2-AD5D-4774-A8E6-C0807C8D1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332CA-AF89-458A-813B-0CAB2E709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CCDD0-266A-439B-B7A1-55D7D3402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38870-EA97-4B39-8053-DF43AFD18C8B}"/>
              </a:ext>
            </a:extLst>
          </p:cNvPr>
          <p:cNvSpPr>
            <a:spLocks noGrp="1"/>
          </p:cNvSpPr>
          <p:nvPr>
            <p:ph type="dt" sz="half" idx="10"/>
          </p:nvPr>
        </p:nvSpPr>
        <p:spPr/>
        <p:txBody>
          <a:bodyPr/>
          <a:lstStyle/>
          <a:p>
            <a:fld id="{52C97067-255B-41CB-B2AE-64BCB3609428}" type="datetimeFigureOut">
              <a:rPr lang="en-US" smtClean="0"/>
              <a:t>9/9/2023</a:t>
            </a:fld>
            <a:endParaRPr lang="en-US"/>
          </a:p>
        </p:txBody>
      </p:sp>
      <p:sp>
        <p:nvSpPr>
          <p:cNvPr id="6" name="Footer Placeholder 5">
            <a:extLst>
              <a:ext uri="{FF2B5EF4-FFF2-40B4-BE49-F238E27FC236}">
                <a16:creationId xmlns:a16="http://schemas.microsoft.com/office/drawing/2014/main" id="{F7800573-3E59-47A0-BA74-816AE8D60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AA5B1-2080-4C3A-8303-F9356745703B}"/>
              </a:ext>
            </a:extLst>
          </p:cNvPr>
          <p:cNvSpPr>
            <a:spLocks noGrp="1"/>
          </p:cNvSpPr>
          <p:nvPr>
            <p:ph type="sldNum" sz="quarter" idx="12"/>
          </p:nvPr>
        </p:nvSpPr>
        <p:spPr/>
        <p:txBody>
          <a:bodyPr/>
          <a:lstStyle/>
          <a:p>
            <a:fld id="{54269DC0-D471-4868-A16F-642CC4211318}" type="slidenum">
              <a:rPr lang="en-US" smtClean="0"/>
              <a:t>‹#›</a:t>
            </a:fld>
            <a:endParaRPr lang="en-US"/>
          </a:p>
        </p:txBody>
      </p:sp>
    </p:spTree>
    <p:extLst>
      <p:ext uri="{BB962C8B-B14F-4D97-AF65-F5344CB8AC3E}">
        <p14:creationId xmlns:p14="http://schemas.microsoft.com/office/powerpoint/2010/main" val="18844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44772-54E5-4D08-BEDC-BECC49CFE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FB288-AB5B-415E-8E57-48B3BE0FF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7DDA2-C57A-4BF8-ADE4-F22E11DE1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97067-255B-41CB-B2AE-64BCB3609428}" type="datetimeFigureOut">
              <a:rPr lang="en-US" smtClean="0"/>
              <a:t>9/9/2023</a:t>
            </a:fld>
            <a:endParaRPr lang="en-US"/>
          </a:p>
        </p:txBody>
      </p:sp>
      <p:sp>
        <p:nvSpPr>
          <p:cNvPr id="5" name="Footer Placeholder 4">
            <a:extLst>
              <a:ext uri="{FF2B5EF4-FFF2-40B4-BE49-F238E27FC236}">
                <a16:creationId xmlns:a16="http://schemas.microsoft.com/office/drawing/2014/main" id="{F1BB2888-6476-4024-8F2A-D8947662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F778C-CDF5-4085-B6F6-B348FC197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69DC0-D471-4868-A16F-642CC4211318}" type="slidenum">
              <a:rPr lang="en-US" smtClean="0"/>
              <a:t>‹#›</a:t>
            </a:fld>
            <a:endParaRPr lang="en-US"/>
          </a:p>
        </p:txBody>
      </p:sp>
    </p:spTree>
    <p:extLst>
      <p:ext uri="{BB962C8B-B14F-4D97-AF65-F5344CB8AC3E}">
        <p14:creationId xmlns:p14="http://schemas.microsoft.com/office/powerpoint/2010/main" val="34200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B36088-F2EB-17A4-37AD-529ACAE490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 y="0"/>
            <a:ext cx="12191994" cy="6857997"/>
          </a:xfrm>
          <a:prstGeom prst="rect">
            <a:avLst/>
          </a:prstGeom>
        </p:spPr>
      </p:pic>
    </p:spTree>
    <p:extLst>
      <p:ext uri="{BB962C8B-B14F-4D97-AF65-F5344CB8AC3E}">
        <p14:creationId xmlns:p14="http://schemas.microsoft.com/office/powerpoint/2010/main" val="306102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Cornelius’ Conversion		  23</a:t>
            </a:r>
            <a:r>
              <a:rPr lang="en-US" sz="6600" cap="small" dirty="0">
                <a:solidFill>
                  <a:schemeClr val="bg1"/>
                </a:solidFill>
              </a:rPr>
              <a:t>b</a:t>
            </a:r>
            <a:r>
              <a:rPr lang="en-US" sz="6600" dirty="0">
                <a:solidFill>
                  <a:schemeClr val="bg1"/>
                </a:solidFill>
              </a:rPr>
              <a:t>-48</a:t>
            </a:r>
            <a:endParaRPr lang="en-US" sz="6600" cap="small"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34,35: open his mouth: important statement to follow; respecter of persons: </a:t>
            </a:r>
            <a:r>
              <a:rPr lang="en-US" sz="5000" i="1" dirty="0">
                <a:solidFill>
                  <a:schemeClr val="bg1"/>
                </a:solidFill>
              </a:rPr>
              <a:t>face</a:t>
            </a:r>
            <a:r>
              <a:rPr lang="en-US" sz="5000" dirty="0">
                <a:solidFill>
                  <a:schemeClr val="bg1"/>
                </a:solidFill>
              </a:rPr>
              <a:t> + </a:t>
            </a:r>
            <a:r>
              <a:rPr lang="en-US" sz="5000" i="1" dirty="0">
                <a:solidFill>
                  <a:schemeClr val="bg1"/>
                </a:solidFill>
              </a:rPr>
              <a:t>to take or receive</a:t>
            </a:r>
            <a:r>
              <a:rPr lang="en-US" sz="5000" dirty="0">
                <a:solidFill>
                  <a:schemeClr val="bg1"/>
                </a:solidFill>
              </a:rPr>
              <a:t>, lit. “to take at face value,” judging solely by face; Micah 6:8.</a:t>
            </a:r>
          </a:p>
          <a:p>
            <a:r>
              <a:rPr lang="en-US" sz="5000" dirty="0">
                <a:solidFill>
                  <a:schemeClr val="bg1"/>
                </a:solidFill>
              </a:rPr>
              <a:t>36: began by outlining life &amp; works of Jesus</a:t>
            </a:r>
          </a:p>
          <a:p>
            <a:r>
              <a:rPr lang="en-US" sz="5000" dirty="0">
                <a:solidFill>
                  <a:schemeClr val="bg1"/>
                </a:solidFill>
              </a:rPr>
              <a:t>37: audience knew: 1. 70mi from Jerusalem; 2. Jesus travelled widely; 3. Philip preached in Caesarea; similar outline to Mark</a:t>
            </a:r>
          </a:p>
        </p:txBody>
      </p:sp>
    </p:spTree>
    <p:extLst>
      <p:ext uri="{BB962C8B-B14F-4D97-AF65-F5344CB8AC3E}">
        <p14:creationId xmlns:p14="http://schemas.microsoft.com/office/powerpoint/2010/main" val="1989037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Cornelius’ Conversion		  23</a:t>
            </a:r>
            <a:r>
              <a:rPr lang="en-US" sz="6600" cap="small" dirty="0">
                <a:solidFill>
                  <a:schemeClr val="bg1"/>
                </a:solidFill>
              </a:rPr>
              <a:t>b</a:t>
            </a:r>
            <a:r>
              <a:rPr lang="en-US" sz="6600" dirty="0">
                <a:solidFill>
                  <a:schemeClr val="bg1"/>
                </a:solidFill>
              </a:rPr>
              <a:t>-48</a:t>
            </a:r>
            <a:endParaRPr lang="en-US" sz="6600" cap="small"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38: anointed Him: “God made Him the Messiah,” emp. on teaching than actions</a:t>
            </a:r>
          </a:p>
          <a:p>
            <a:r>
              <a:rPr lang="en-US" sz="5000" dirty="0">
                <a:solidFill>
                  <a:schemeClr val="bg1"/>
                </a:solidFill>
              </a:rPr>
              <a:t>39: “You’ve heard, we’ve seen!”</a:t>
            </a:r>
          </a:p>
          <a:p>
            <a:r>
              <a:rPr lang="en-US" sz="5000" dirty="0">
                <a:solidFill>
                  <a:schemeClr val="bg1"/>
                </a:solidFill>
              </a:rPr>
              <a:t>40: visible: He will be visible again to all upon His return</a:t>
            </a:r>
          </a:p>
          <a:p>
            <a:r>
              <a:rPr lang="en-US" sz="5000" dirty="0">
                <a:solidFill>
                  <a:schemeClr val="bg1"/>
                </a:solidFill>
              </a:rPr>
              <a:t>41: phantom/ghost can’t eat or drink</a:t>
            </a:r>
          </a:p>
          <a:p>
            <a:r>
              <a:rPr lang="en-US" sz="5000" dirty="0">
                <a:solidFill>
                  <a:schemeClr val="bg1"/>
                </a:solidFill>
              </a:rPr>
              <a:t>42: wraps up sermon at Great Commission</a:t>
            </a:r>
          </a:p>
          <a:p>
            <a:pPr marL="0" indent="0">
              <a:buNone/>
            </a:pPr>
            <a:endParaRPr lang="en-US" sz="5000" dirty="0">
              <a:solidFill>
                <a:schemeClr val="bg1"/>
              </a:solidFill>
            </a:endParaRPr>
          </a:p>
        </p:txBody>
      </p:sp>
    </p:spTree>
    <p:extLst>
      <p:ext uri="{BB962C8B-B14F-4D97-AF65-F5344CB8AC3E}">
        <p14:creationId xmlns:p14="http://schemas.microsoft.com/office/powerpoint/2010/main" val="3973987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Cornelius’ Conversion		  23</a:t>
            </a:r>
            <a:r>
              <a:rPr lang="en-US" sz="6600" cap="small" dirty="0">
                <a:solidFill>
                  <a:schemeClr val="bg1"/>
                </a:solidFill>
              </a:rPr>
              <a:t>b</a:t>
            </a:r>
            <a:r>
              <a:rPr lang="en-US" sz="6600" dirty="0">
                <a:solidFill>
                  <a:schemeClr val="bg1"/>
                </a:solidFill>
              </a:rPr>
              <a:t>-48</a:t>
            </a:r>
            <a:endParaRPr lang="en-US" sz="6600" cap="small"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43: Jesus is the fulfillment of OT scriptures</a:t>
            </a:r>
          </a:p>
          <a:p>
            <a:r>
              <a:rPr lang="en-US" sz="5000" dirty="0">
                <a:solidFill>
                  <a:schemeClr val="bg1"/>
                </a:solidFill>
              </a:rPr>
              <a:t>44: ready to tell audience what to do to be saved &amp; he gets interrupted </a:t>
            </a:r>
          </a:p>
          <a:p>
            <a:r>
              <a:rPr lang="en-US" sz="5000" dirty="0">
                <a:solidFill>
                  <a:schemeClr val="bg1"/>
                </a:solidFill>
              </a:rPr>
              <a:t>45: all amazed: HS outpouring was to convince the preacher of the audience approval by God </a:t>
            </a:r>
          </a:p>
          <a:p>
            <a:r>
              <a:rPr lang="en-US" sz="5000" dirty="0">
                <a:solidFill>
                  <a:schemeClr val="bg1"/>
                </a:solidFill>
              </a:rPr>
              <a:t>46: tongues: same gift apostles had at Pentecost</a:t>
            </a:r>
          </a:p>
        </p:txBody>
      </p:sp>
    </p:spTree>
    <p:extLst>
      <p:ext uri="{BB962C8B-B14F-4D97-AF65-F5344CB8AC3E}">
        <p14:creationId xmlns:p14="http://schemas.microsoft.com/office/powerpoint/2010/main" val="28515570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Cornelius’ Conversion		  23</a:t>
            </a:r>
            <a:r>
              <a:rPr lang="en-US" sz="6600" cap="small" dirty="0">
                <a:solidFill>
                  <a:schemeClr val="bg1"/>
                </a:solidFill>
              </a:rPr>
              <a:t>b</a:t>
            </a:r>
            <a:r>
              <a:rPr lang="en-US" sz="6600" dirty="0">
                <a:solidFill>
                  <a:schemeClr val="bg1"/>
                </a:solidFill>
              </a:rPr>
              <a:t>-48</a:t>
            </a:r>
            <a:endParaRPr lang="en-US" sz="6600" cap="small"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47: Rhetorical question: not asking for permission, HS came on them; they had already believed &gt; not saving them!</a:t>
            </a:r>
          </a:p>
          <a:p>
            <a:r>
              <a:rPr lang="en-US" sz="5000" dirty="0">
                <a:solidFill>
                  <a:schemeClr val="bg1"/>
                </a:solidFill>
              </a:rPr>
              <a:t>48: commanded them to be saved; probably the 6 that accompanied Peter did the baptizing. They wanted to learn more so Peter stayed a few days.</a:t>
            </a:r>
          </a:p>
        </p:txBody>
      </p:sp>
    </p:spTree>
    <p:extLst>
      <p:ext uri="{BB962C8B-B14F-4D97-AF65-F5344CB8AC3E}">
        <p14:creationId xmlns:p14="http://schemas.microsoft.com/office/powerpoint/2010/main" val="28606232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Lessons:</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4000" dirty="0">
                <a:solidFill>
                  <a:schemeClr val="bg1"/>
                </a:solidFill>
              </a:rPr>
              <a:t>Cornelius was by all definitions a good person – yet he was still lost when we meet him. One must do more than be a good person to be saved!</a:t>
            </a:r>
          </a:p>
          <a:p>
            <a:r>
              <a:rPr lang="en-US" sz="4000" dirty="0">
                <a:solidFill>
                  <a:schemeClr val="bg1"/>
                </a:solidFill>
              </a:rPr>
              <a:t>God removed the barrier between clean and unclean. Yes, we can now eat all kinds of animals, but more importantly all can truly be one in Christ.</a:t>
            </a:r>
          </a:p>
          <a:p>
            <a:r>
              <a:rPr lang="en-US" sz="4000" dirty="0">
                <a:solidFill>
                  <a:schemeClr val="bg1"/>
                </a:solidFill>
              </a:rPr>
              <a:t>The HS falling on Cornelius did not save him from his sins, and we cannot expect some direct operation from God to save us, either. He has already done His part, and we must do ours: we must be baptized!</a:t>
            </a:r>
          </a:p>
        </p:txBody>
      </p:sp>
    </p:spTree>
    <p:extLst>
      <p:ext uri="{BB962C8B-B14F-4D97-AF65-F5344CB8AC3E}">
        <p14:creationId xmlns:p14="http://schemas.microsoft.com/office/powerpoint/2010/main" val="24279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D7EE40-CFB1-411B-B9A5-3D4A940C3B0F}"/>
              </a:ext>
            </a:extLst>
          </p:cNvPr>
          <p:cNvSpPr>
            <a:spLocks noGrp="1"/>
          </p:cNvSpPr>
          <p:nvPr>
            <p:ph idx="1"/>
          </p:nvPr>
        </p:nvSpPr>
        <p:spPr>
          <a:xfrm>
            <a:off x="838200" y="1253331"/>
            <a:ext cx="10515600" cy="4351338"/>
          </a:xfrm>
        </p:spPr>
        <p:txBody>
          <a:bodyPr/>
          <a:lstStyle/>
          <a:p>
            <a:pPr marL="0" indent="0" algn="ctr">
              <a:buNone/>
            </a:pPr>
            <a:r>
              <a:rPr lang="en-US" dirty="0">
                <a:solidFill>
                  <a:srgbClr val="FFFF00"/>
                </a:solidFill>
              </a:rPr>
              <a:t>Sermon © 2023 Justin D. Reed</a:t>
            </a:r>
            <a:br>
              <a:rPr lang="en-US" dirty="0">
                <a:solidFill>
                  <a:srgbClr val="FFFF00"/>
                </a:solidFill>
              </a:rPr>
            </a:br>
            <a:r>
              <a:rPr lang="en-US" dirty="0">
                <a:solidFill>
                  <a:srgbClr val="FFFF00"/>
                </a:solidFill>
              </a:rPr>
              <a:t>Presentation © 2023 Justin D. Reed</a:t>
            </a:r>
          </a:p>
          <a:p>
            <a:pPr marL="0" indent="0" algn="ctr">
              <a:buNone/>
            </a:pPr>
            <a:endParaRPr lang="en-US" dirty="0">
              <a:solidFill>
                <a:srgbClr val="FFFF00"/>
              </a:solidFill>
            </a:endParaRPr>
          </a:p>
          <a:p>
            <a:pPr marL="0" indent="0" algn="ctr">
              <a:buNone/>
            </a:pPr>
            <a:r>
              <a:rPr lang="en-US" dirty="0">
                <a:solidFill>
                  <a:srgbClr val="FFFF00"/>
                </a:solidFill>
              </a:rPr>
              <a:t>Provided free through Justin Reed’s Bible Resources</a:t>
            </a:r>
            <a:br>
              <a:rPr lang="en-US" dirty="0">
                <a:solidFill>
                  <a:srgbClr val="FFFF00"/>
                </a:solidFill>
              </a:rPr>
            </a:br>
            <a:r>
              <a:rPr lang="en-US" dirty="0">
                <a:solidFill>
                  <a:srgbClr val="FFFF00"/>
                </a:solidFill>
              </a:rPr>
              <a:t>Post Office Box 292, Woodbury TN 37190</a:t>
            </a:r>
            <a:br>
              <a:rPr lang="en-US" dirty="0">
                <a:solidFill>
                  <a:srgbClr val="FFFF00"/>
                </a:solidFill>
              </a:rPr>
            </a:br>
            <a:r>
              <a:rPr lang="en-US" dirty="0">
                <a:solidFill>
                  <a:srgbClr val="FFFF00"/>
                </a:solidFill>
              </a:rPr>
              <a:t>thejustinreedshow.com/</a:t>
            </a:r>
            <a:r>
              <a:rPr lang="en-US" dirty="0" err="1">
                <a:solidFill>
                  <a:srgbClr val="FFFF00"/>
                </a:solidFill>
              </a:rPr>
              <a:t>bibleresources</a:t>
            </a:r>
            <a:endParaRPr lang="en-US" dirty="0">
              <a:solidFill>
                <a:srgbClr val="FFFF00"/>
              </a:solidFill>
            </a:endParaRPr>
          </a:p>
          <a:p>
            <a:pPr marL="0" indent="0" algn="ctr">
              <a:buNone/>
            </a:pPr>
            <a:endParaRPr lang="en-US" dirty="0">
              <a:solidFill>
                <a:srgbClr val="FFFF00"/>
              </a:solidFill>
            </a:endParaRPr>
          </a:p>
          <a:p>
            <a:pPr marL="0" indent="0" algn="ctr">
              <a:buNone/>
            </a:pPr>
            <a:r>
              <a:rPr lang="en-US" dirty="0">
                <a:solidFill>
                  <a:srgbClr val="FFFF00"/>
                </a:solidFill>
              </a:rPr>
              <a:t>“To God be the Glory!”</a:t>
            </a:r>
          </a:p>
          <a:p>
            <a:pPr marL="0" indent="0" algn="ctr">
              <a:buNone/>
            </a:pPr>
            <a:r>
              <a:rPr lang="en-US" dirty="0">
                <a:solidFill>
                  <a:srgbClr val="FFFF00"/>
                </a:solidFill>
              </a:rPr>
              <a:t>360</a:t>
            </a:r>
          </a:p>
        </p:txBody>
      </p:sp>
    </p:spTree>
    <p:extLst>
      <p:ext uri="{BB962C8B-B14F-4D97-AF65-F5344CB8AC3E}">
        <p14:creationId xmlns:p14="http://schemas.microsoft.com/office/powerpoint/2010/main" val="337209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Journey into Joppa</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Gentiles not included in OT plan, they could become proselytes</a:t>
            </a:r>
          </a:p>
          <a:p>
            <a:r>
              <a:rPr lang="en-US" sz="5000" dirty="0">
                <a:solidFill>
                  <a:schemeClr val="bg1"/>
                </a:solidFill>
              </a:rPr>
              <a:t>Dividing wall came down theoretically at Calvary, practically at Caesarea </a:t>
            </a:r>
            <a:r>
              <a:rPr lang="en-US" sz="5000" u="sng" dirty="0">
                <a:solidFill>
                  <a:schemeClr val="bg1"/>
                </a:solidFill>
              </a:rPr>
              <a:t>or</a:t>
            </a:r>
            <a:r>
              <a:rPr lang="en-US" sz="5000" dirty="0">
                <a:solidFill>
                  <a:schemeClr val="bg1"/>
                </a:solidFill>
              </a:rPr>
              <a:t> in the mind of God in Luke 23 and in the mind of men in Acts 10.</a:t>
            </a:r>
          </a:p>
        </p:txBody>
      </p:sp>
    </p:spTree>
    <p:extLst>
      <p:ext uri="{BB962C8B-B14F-4D97-AF65-F5344CB8AC3E}">
        <p14:creationId xmlns:p14="http://schemas.microsoft.com/office/powerpoint/2010/main" val="2232284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Peter Sent For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 God approaches Gentile first; Caesarea HQ of Rom. Gov’t; band: between 600-1000 soldiers, 1/10 of a legion (6000); recruited in Italy; Cornelius a common Latin name.</a:t>
            </a:r>
          </a:p>
          <a:p>
            <a:r>
              <a:rPr lang="en-US" sz="5000" dirty="0">
                <a:solidFill>
                  <a:schemeClr val="bg1"/>
                </a:solidFill>
              </a:rPr>
              <a:t>2: God-fearer: Gentile who believed in Jehovah, embraced Law, not circumcised to become proselyte; an all around “good guy”</a:t>
            </a:r>
          </a:p>
          <a:p>
            <a:r>
              <a:rPr lang="en-US" sz="5000" dirty="0">
                <a:solidFill>
                  <a:schemeClr val="bg1"/>
                </a:solidFill>
              </a:rPr>
              <a:t>3: 3pm, Jewish hour of prayer; not imagined</a:t>
            </a:r>
          </a:p>
        </p:txBody>
      </p:sp>
    </p:spTree>
    <p:extLst>
      <p:ext uri="{BB962C8B-B14F-4D97-AF65-F5344CB8AC3E}">
        <p14:creationId xmlns:p14="http://schemas.microsoft.com/office/powerpoint/2010/main" val="2228607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1. Peter Sent For					    1-8</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4: lit. afraid, like rising smoke of a sacrifice, God had seen Cornelius’ actions</a:t>
            </a:r>
          </a:p>
          <a:p>
            <a:r>
              <a:rPr lang="en-US" sz="5000" dirty="0">
                <a:solidFill>
                  <a:schemeClr val="bg1"/>
                </a:solidFill>
              </a:rPr>
              <a:t>5,6: given specific instructions</a:t>
            </a:r>
          </a:p>
          <a:p>
            <a:r>
              <a:rPr lang="en-US" sz="5000" dirty="0">
                <a:solidFill>
                  <a:schemeClr val="bg1"/>
                </a:solidFill>
              </a:rPr>
              <a:t>7,8: some today would be offended they were told they needed to be saved! Soldiers offer protection; 30mi journey, avg person 20/25 mi/day; sinner was ready; God has to get the preacher ready.</a:t>
            </a:r>
          </a:p>
        </p:txBody>
      </p:sp>
    </p:spTree>
    <p:extLst>
      <p:ext uri="{BB962C8B-B14F-4D97-AF65-F5344CB8AC3E}">
        <p14:creationId xmlns:p14="http://schemas.microsoft.com/office/powerpoint/2010/main" val="35126439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Peter’s Vision						9-23</a:t>
            </a:r>
            <a:r>
              <a:rPr lang="en-US" sz="6600" cap="small" dirty="0">
                <a:solidFill>
                  <a:schemeClr val="bg1"/>
                </a:solidFill>
              </a:rPr>
              <a:t>a</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lnSpcReduction="10000"/>
          </a:bodyPr>
          <a:lstStyle/>
          <a:p>
            <a:r>
              <a:rPr lang="en-US" sz="5000" dirty="0">
                <a:solidFill>
                  <a:schemeClr val="bg1"/>
                </a:solidFill>
              </a:rPr>
              <a:t>9: noon next day, travelled all night to make it; houses had flat roof, low edge wall around</a:t>
            </a:r>
          </a:p>
          <a:p>
            <a:r>
              <a:rPr lang="en-US" sz="5000" dirty="0">
                <a:solidFill>
                  <a:schemeClr val="bg1"/>
                </a:solidFill>
              </a:rPr>
              <a:t>10: Peter very hungry, God uses to teach him; trance: ecstasy: heightening of Peter’s senses</a:t>
            </a:r>
          </a:p>
          <a:p>
            <a:r>
              <a:rPr lang="en-US" sz="5000" dirty="0">
                <a:solidFill>
                  <a:schemeClr val="bg1"/>
                </a:solidFill>
              </a:rPr>
              <a:t>11: imagine the sight</a:t>
            </a:r>
          </a:p>
          <a:p>
            <a:r>
              <a:rPr lang="en-US" sz="5000" dirty="0">
                <a:solidFill>
                  <a:schemeClr val="bg1"/>
                </a:solidFill>
              </a:rPr>
              <a:t>12: represents every kind of animal on earth, mixing clean &amp; unclean (Lv. 11) would make the clean unclean. Noah’s ark in the world’s largest bedsheet!</a:t>
            </a:r>
          </a:p>
        </p:txBody>
      </p:sp>
    </p:spTree>
    <p:extLst>
      <p:ext uri="{BB962C8B-B14F-4D97-AF65-F5344CB8AC3E}">
        <p14:creationId xmlns:p14="http://schemas.microsoft.com/office/powerpoint/2010/main" val="37939606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Peter’s Vision						9-23</a:t>
            </a:r>
            <a:r>
              <a:rPr lang="en-US" sz="6600" cap="small" dirty="0">
                <a:solidFill>
                  <a:schemeClr val="bg1"/>
                </a:solidFill>
              </a:rPr>
              <a:t>a</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13: “I know you’re hungry – eat!”</a:t>
            </a:r>
          </a:p>
          <a:p>
            <a:r>
              <a:rPr lang="en-US" sz="5000" dirty="0">
                <a:solidFill>
                  <a:schemeClr val="bg1"/>
                </a:solidFill>
              </a:rPr>
              <a:t>14: “I never have, and I never will!”</a:t>
            </a:r>
          </a:p>
          <a:p>
            <a:r>
              <a:rPr lang="en-US" sz="5000" dirty="0">
                <a:solidFill>
                  <a:schemeClr val="bg1"/>
                </a:solidFill>
              </a:rPr>
              <a:t>15: God speaks again</a:t>
            </a:r>
          </a:p>
          <a:p>
            <a:r>
              <a:rPr lang="en-US" sz="5000" dirty="0">
                <a:solidFill>
                  <a:schemeClr val="bg1"/>
                </a:solidFill>
              </a:rPr>
              <a:t>16: repeated 2x, 3x total; getting the preacher ready took 3x, sinner only 1x</a:t>
            </a:r>
          </a:p>
          <a:p>
            <a:r>
              <a:rPr lang="en-US" sz="5000" dirty="0">
                <a:solidFill>
                  <a:schemeClr val="bg1"/>
                </a:solidFill>
              </a:rPr>
              <a:t>17: God’s remarkable timing</a:t>
            </a:r>
          </a:p>
          <a:p>
            <a:r>
              <a:rPr lang="en-US" sz="5000" dirty="0">
                <a:solidFill>
                  <a:schemeClr val="bg1"/>
                </a:solidFill>
              </a:rPr>
              <a:t>18: Gentiles had to stop at gate and be welcomed in</a:t>
            </a:r>
          </a:p>
        </p:txBody>
      </p:sp>
    </p:spTree>
    <p:extLst>
      <p:ext uri="{BB962C8B-B14F-4D97-AF65-F5344CB8AC3E}">
        <p14:creationId xmlns:p14="http://schemas.microsoft.com/office/powerpoint/2010/main" val="3228988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2. Peter’s Vision						9-23</a:t>
            </a:r>
            <a:r>
              <a:rPr lang="en-US" sz="6600" cap="small" dirty="0">
                <a:solidFill>
                  <a:schemeClr val="bg1"/>
                </a:solidFill>
              </a:rPr>
              <a:t>a</a:t>
            </a: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19,20: mystery deepened in Peter’s mind</a:t>
            </a:r>
          </a:p>
          <a:p>
            <a:r>
              <a:rPr lang="en-US" sz="5000" dirty="0">
                <a:solidFill>
                  <a:schemeClr val="bg1"/>
                </a:solidFill>
              </a:rPr>
              <a:t>21: curious to know why all is happening</a:t>
            </a:r>
          </a:p>
          <a:p>
            <a:r>
              <a:rPr lang="en-US" sz="5000" dirty="0">
                <a:solidFill>
                  <a:schemeClr val="bg1"/>
                </a:solidFill>
              </a:rPr>
              <a:t>22: Gentile sent for him; purpose of vision to change his direction, not his diet</a:t>
            </a:r>
          </a:p>
          <a:p>
            <a:r>
              <a:rPr lang="en-US" sz="5000" dirty="0">
                <a:solidFill>
                  <a:schemeClr val="bg1"/>
                </a:solidFill>
              </a:rPr>
              <a:t>23</a:t>
            </a:r>
            <a:r>
              <a:rPr lang="en-US" sz="5000" cap="small" dirty="0">
                <a:solidFill>
                  <a:schemeClr val="bg1"/>
                </a:solidFill>
              </a:rPr>
              <a:t>a</a:t>
            </a:r>
            <a:r>
              <a:rPr lang="en-US" sz="5000" dirty="0">
                <a:solidFill>
                  <a:schemeClr val="bg1"/>
                </a:solidFill>
              </a:rPr>
              <a:t>: hospitality a way of Jewish life, yet shocking Jew invited Gentiles in.</a:t>
            </a:r>
          </a:p>
        </p:txBody>
      </p:sp>
    </p:spTree>
    <p:extLst>
      <p:ext uri="{BB962C8B-B14F-4D97-AF65-F5344CB8AC3E}">
        <p14:creationId xmlns:p14="http://schemas.microsoft.com/office/powerpoint/2010/main" val="17805443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Cornelius’ Conversion		  23</a:t>
            </a:r>
            <a:r>
              <a:rPr lang="en-US" sz="6600" cap="small" dirty="0">
                <a:solidFill>
                  <a:schemeClr val="bg1"/>
                </a:solidFill>
              </a:rPr>
              <a:t>b</a:t>
            </a:r>
            <a:r>
              <a:rPr lang="en-US" sz="6600" dirty="0">
                <a:solidFill>
                  <a:schemeClr val="bg1"/>
                </a:solidFill>
              </a:rPr>
              <a:t>-48</a:t>
            </a:r>
            <a:endParaRPr lang="en-US" sz="6600" cap="small"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23</a:t>
            </a:r>
            <a:r>
              <a:rPr lang="en-US" sz="5000" cap="small" dirty="0">
                <a:solidFill>
                  <a:schemeClr val="bg1"/>
                </a:solidFill>
              </a:rPr>
              <a:t>b</a:t>
            </a:r>
            <a:r>
              <a:rPr lang="en-US" sz="5000" dirty="0">
                <a:solidFill>
                  <a:schemeClr val="bg1"/>
                </a:solidFill>
              </a:rPr>
              <a:t>: Ch. 11 reveals 6 people went back w/ Peter, probably anticipating criticism, 3 from Cornelius = 10 total</a:t>
            </a:r>
          </a:p>
          <a:p>
            <a:r>
              <a:rPr lang="en-US" sz="5000" dirty="0">
                <a:solidFill>
                  <a:schemeClr val="bg1"/>
                </a:solidFill>
              </a:rPr>
              <a:t>24: an influential inviter</a:t>
            </a:r>
          </a:p>
          <a:p>
            <a:r>
              <a:rPr lang="en-US" sz="5000" dirty="0">
                <a:solidFill>
                  <a:schemeClr val="bg1"/>
                </a:solidFill>
              </a:rPr>
              <a:t>25: Cornelius overwhelmed, worshipped</a:t>
            </a:r>
          </a:p>
          <a:p>
            <a:r>
              <a:rPr lang="en-US" sz="5000" dirty="0">
                <a:solidFill>
                  <a:schemeClr val="bg1"/>
                </a:solidFill>
              </a:rPr>
              <a:t>26: only God should be worshipped, Mt. 4:10, proof Peter not Pope, all bow to him </a:t>
            </a:r>
            <a:r>
              <a:rPr lang="en-US" sz="5000" i="1" dirty="0">
                <a:solidFill>
                  <a:schemeClr val="bg1"/>
                </a:solidFill>
              </a:rPr>
              <a:t>sadly</a:t>
            </a:r>
            <a:r>
              <a:rPr lang="en-US" sz="5000" dirty="0">
                <a:solidFill>
                  <a:schemeClr val="bg1"/>
                </a:solidFill>
              </a:rPr>
              <a:t>.</a:t>
            </a:r>
          </a:p>
        </p:txBody>
      </p:sp>
    </p:spTree>
    <p:extLst>
      <p:ext uri="{BB962C8B-B14F-4D97-AF65-F5344CB8AC3E}">
        <p14:creationId xmlns:p14="http://schemas.microsoft.com/office/powerpoint/2010/main" val="38155461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7064-C405-4669-B17F-DE9821AB6EF6}"/>
              </a:ext>
            </a:extLst>
          </p:cNvPr>
          <p:cNvSpPr>
            <a:spLocks noGrp="1"/>
          </p:cNvSpPr>
          <p:nvPr>
            <p:ph type="title"/>
          </p:nvPr>
        </p:nvSpPr>
        <p:spPr>
          <a:xfrm>
            <a:off x="0" y="0"/>
            <a:ext cx="12192000" cy="1325563"/>
          </a:xfrm>
        </p:spPr>
        <p:txBody>
          <a:bodyPr>
            <a:normAutofit/>
          </a:bodyPr>
          <a:lstStyle/>
          <a:p>
            <a:r>
              <a:rPr lang="en-US" sz="6600" dirty="0">
                <a:solidFill>
                  <a:schemeClr val="bg1"/>
                </a:solidFill>
              </a:rPr>
              <a:t>3. Cornelius’ Conversion		  23</a:t>
            </a:r>
            <a:r>
              <a:rPr lang="en-US" sz="6600" cap="small" dirty="0">
                <a:solidFill>
                  <a:schemeClr val="bg1"/>
                </a:solidFill>
              </a:rPr>
              <a:t>b</a:t>
            </a:r>
            <a:r>
              <a:rPr lang="en-US" sz="6600" dirty="0">
                <a:solidFill>
                  <a:schemeClr val="bg1"/>
                </a:solidFill>
              </a:rPr>
              <a:t>-48</a:t>
            </a:r>
            <a:endParaRPr lang="en-US" sz="6600" cap="small" dirty="0">
              <a:solidFill>
                <a:schemeClr val="bg1"/>
              </a:solidFill>
            </a:endParaRPr>
          </a:p>
        </p:txBody>
      </p:sp>
      <p:sp>
        <p:nvSpPr>
          <p:cNvPr id="3" name="Content Placeholder 2">
            <a:extLst>
              <a:ext uri="{FF2B5EF4-FFF2-40B4-BE49-F238E27FC236}">
                <a16:creationId xmlns:a16="http://schemas.microsoft.com/office/drawing/2014/main" id="{A9E165BB-F099-4517-BC5D-F6888EC3E787}"/>
              </a:ext>
            </a:extLst>
          </p:cNvPr>
          <p:cNvSpPr>
            <a:spLocks noGrp="1"/>
          </p:cNvSpPr>
          <p:nvPr>
            <p:ph idx="1"/>
          </p:nvPr>
        </p:nvSpPr>
        <p:spPr>
          <a:xfrm>
            <a:off x="0" y="911224"/>
            <a:ext cx="12191998" cy="6602759"/>
          </a:xfrm>
        </p:spPr>
        <p:txBody>
          <a:bodyPr>
            <a:normAutofit/>
          </a:bodyPr>
          <a:lstStyle/>
          <a:p>
            <a:r>
              <a:rPr lang="en-US" sz="5000" dirty="0">
                <a:solidFill>
                  <a:schemeClr val="bg1"/>
                </a:solidFill>
              </a:rPr>
              <a:t>27: 3 days before, Peter thought it impossible to be where he is now!</a:t>
            </a:r>
          </a:p>
          <a:p>
            <a:r>
              <a:rPr lang="en-US" sz="5000" dirty="0">
                <a:solidFill>
                  <a:schemeClr val="bg1"/>
                </a:solidFill>
              </a:rPr>
              <a:t>28: benefit for the 6 &amp; Gentile audience</a:t>
            </a:r>
          </a:p>
          <a:p>
            <a:r>
              <a:rPr lang="en-US" sz="5000" dirty="0">
                <a:solidFill>
                  <a:schemeClr val="bg1"/>
                </a:solidFill>
              </a:rPr>
              <a:t>29: gainsaying: to speak against</a:t>
            </a:r>
          </a:p>
          <a:p>
            <a:r>
              <a:rPr lang="en-US" sz="5000" dirty="0">
                <a:solidFill>
                  <a:schemeClr val="bg1"/>
                </a:solidFill>
              </a:rPr>
              <a:t>30: 4 days: Day 1: angel appeared to C; D2: Peter’s vision; D3: day of travel; D4: arrival</a:t>
            </a:r>
          </a:p>
          <a:p>
            <a:r>
              <a:rPr lang="en-US" sz="5000" dirty="0">
                <a:solidFill>
                  <a:schemeClr val="bg1"/>
                </a:solidFill>
              </a:rPr>
              <a:t>31-33: preacher’s dream: large crown came to hear God’s commands</a:t>
            </a:r>
          </a:p>
        </p:txBody>
      </p:sp>
    </p:spTree>
    <p:extLst>
      <p:ext uri="{BB962C8B-B14F-4D97-AF65-F5344CB8AC3E}">
        <p14:creationId xmlns:p14="http://schemas.microsoft.com/office/powerpoint/2010/main" val="34694681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16871</TotalTime>
  <Words>1015</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Journey into Joppa</vt:lpstr>
      <vt:lpstr>1. Peter Sent For         1-8</vt:lpstr>
      <vt:lpstr>1. Peter Sent For         1-8</vt:lpstr>
      <vt:lpstr>2. Peter’s Vision      9-23a</vt:lpstr>
      <vt:lpstr>2. Peter’s Vision      9-23a</vt:lpstr>
      <vt:lpstr>2. Peter’s Vision      9-23a</vt:lpstr>
      <vt:lpstr>3. Cornelius’ Conversion    23b-48</vt:lpstr>
      <vt:lpstr>3. Cornelius’ Conversion    23b-48</vt:lpstr>
      <vt:lpstr>3. Cornelius’ Conversion    23b-48</vt:lpstr>
      <vt:lpstr>3. Cornelius’ Conversion    23b-48</vt:lpstr>
      <vt:lpstr>3. Cornelius’ Conversion    23b-48</vt:lpstr>
      <vt:lpstr>3. Cornelius’ Conversion    23b-48</vt:lpstr>
      <vt:lpstr>Lessons: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at Five” Series: Overcoming the World</dc:title>
  <dc:creator>Justin D. Reed</dc:creator>
  <cp:lastModifiedBy>Justin D. Reed</cp:lastModifiedBy>
  <cp:revision>156</cp:revision>
  <dcterms:created xsi:type="dcterms:W3CDTF">2020-03-28T20:11:58Z</dcterms:created>
  <dcterms:modified xsi:type="dcterms:W3CDTF">2023-09-09T19:53:19Z</dcterms:modified>
</cp:coreProperties>
</file>