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98" r:id="rId3"/>
    <p:sldId id="302" r:id="rId4"/>
    <p:sldId id="297" r:id="rId5"/>
    <p:sldId id="303" r:id="rId6"/>
    <p:sldId id="304" r:id="rId7"/>
    <p:sldId id="305" r:id="rId8"/>
    <p:sldId id="306" r:id="rId9"/>
    <p:sldId id="307" r:id="rId10"/>
    <p:sldId id="296" r:id="rId11"/>
    <p:sldId id="283"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48B278E-FEAC-4538-820A-FDFA7051EA2D}" v="2316" dt="2021-10-05T21:33:02.43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0" d="100"/>
          <a:sy n="60" d="100"/>
        </p:scale>
        <p:origin x="150" y="121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ustin D. Reed" userId="c6a793dc6dee29d5" providerId="LiveId" clId="{D48B278E-FEAC-4538-820A-FDFA7051EA2D}"/>
    <pc:docChg chg="custSel addSld delSld modSld">
      <pc:chgData name="Justin D. Reed" userId="c6a793dc6dee29d5" providerId="LiveId" clId="{D48B278E-FEAC-4538-820A-FDFA7051EA2D}" dt="2021-10-05T21:33:02.431" v="2793" actId="20577"/>
      <pc:docMkLst>
        <pc:docMk/>
      </pc:docMkLst>
      <pc:sldChg chg="modSp mod">
        <pc:chgData name="Justin D. Reed" userId="c6a793dc6dee29d5" providerId="LiveId" clId="{D48B278E-FEAC-4538-820A-FDFA7051EA2D}" dt="2021-10-05T21:01:51.954" v="43" actId="27636"/>
        <pc:sldMkLst>
          <pc:docMk/>
          <pc:sldMk cId="3061026221" sldId="256"/>
        </pc:sldMkLst>
        <pc:spChg chg="mod">
          <ac:chgData name="Justin D. Reed" userId="c6a793dc6dee29d5" providerId="LiveId" clId="{D48B278E-FEAC-4538-820A-FDFA7051EA2D}" dt="2021-10-05T21:01:51.954" v="43" actId="27636"/>
          <ac:spMkLst>
            <pc:docMk/>
            <pc:sldMk cId="3061026221" sldId="256"/>
            <ac:spMk id="3" creationId="{40074364-8D3B-4983-A9A8-24FBCDDD33EB}"/>
          </ac:spMkLst>
        </pc:spChg>
      </pc:sldChg>
      <pc:sldChg chg="modSp mod">
        <pc:chgData name="Justin D. Reed" userId="c6a793dc6dee29d5" providerId="LiveId" clId="{D48B278E-FEAC-4538-820A-FDFA7051EA2D}" dt="2021-10-05T21:06:11.024" v="384" actId="20577"/>
        <pc:sldMkLst>
          <pc:docMk/>
          <pc:sldMk cId="3372097694" sldId="283"/>
        </pc:sldMkLst>
        <pc:spChg chg="mod">
          <ac:chgData name="Justin D. Reed" userId="c6a793dc6dee29d5" providerId="LiveId" clId="{D48B278E-FEAC-4538-820A-FDFA7051EA2D}" dt="2021-10-05T21:06:11.024" v="384" actId="20577"/>
          <ac:spMkLst>
            <pc:docMk/>
            <pc:sldMk cId="3372097694" sldId="283"/>
            <ac:spMk id="4" creationId="{E5D7EE40-CFB1-411B-B9A5-3D4A940C3B0F}"/>
          </ac:spMkLst>
        </pc:spChg>
      </pc:sldChg>
      <pc:sldChg chg="modSp modAnim">
        <pc:chgData name="Justin D. Reed" userId="c6a793dc6dee29d5" providerId="LiveId" clId="{D48B278E-FEAC-4538-820A-FDFA7051EA2D}" dt="2021-10-05T21:33:02.431" v="2793" actId="20577"/>
        <pc:sldMkLst>
          <pc:docMk/>
          <pc:sldMk cId="3932350622" sldId="296"/>
        </pc:sldMkLst>
        <pc:spChg chg="mod">
          <ac:chgData name="Justin D. Reed" userId="c6a793dc6dee29d5" providerId="LiveId" clId="{D48B278E-FEAC-4538-820A-FDFA7051EA2D}" dt="2021-10-05T21:33:02.431" v="2793" actId="20577"/>
          <ac:spMkLst>
            <pc:docMk/>
            <pc:sldMk cId="3932350622" sldId="296"/>
            <ac:spMk id="3" creationId="{A9E165BB-F099-4517-BC5D-F6888EC3E787}"/>
          </ac:spMkLst>
        </pc:spChg>
      </pc:sldChg>
      <pc:sldChg chg="modSp mod modAnim">
        <pc:chgData name="Justin D. Reed" userId="c6a793dc6dee29d5" providerId="LiveId" clId="{D48B278E-FEAC-4538-820A-FDFA7051EA2D}" dt="2021-10-05T21:09:29.044" v="764" actId="20577"/>
        <pc:sldMkLst>
          <pc:docMk/>
          <pc:sldMk cId="4251386436" sldId="297"/>
        </pc:sldMkLst>
        <pc:spChg chg="mod">
          <ac:chgData name="Justin D. Reed" userId="c6a793dc6dee29d5" providerId="LiveId" clId="{D48B278E-FEAC-4538-820A-FDFA7051EA2D}" dt="2021-10-05T21:05:46.802" v="378" actId="20577"/>
          <ac:spMkLst>
            <pc:docMk/>
            <pc:sldMk cId="4251386436" sldId="297"/>
            <ac:spMk id="2" creationId="{3F137064-C405-4669-B17F-DE9821AB6EF6}"/>
          </ac:spMkLst>
        </pc:spChg>
        <pc:spChg chg="mod">
          <ac:chgData name="Justin D. Reed" userId="c6a793dc6dee29d5" providerId="LiveId" clId="{D48B278E-FEAC-4538-820A-FDFA7051EA2D}" dt="2021-10-05T21:09:29.044" v="764" actId="20577"/>
          <ac:spMkLst>
            <pc:docMk/>
            <pc:sldMk cId="4251386436" sldId="297"/>
            <ac:spMk id="3" creationId="{A9E165BB-F099-4517-BC5D-F6888EC3E787}"/>
          </ac:spMkLst>
        </pc:spChg>
      </pc:sldChg>
      <pc:sldChg chg="modSp mod">
        <pc:chgData name="Justin D. Reed" userId="c6a793dc6dee29d5" providerId="LiveId" clId="{D48B278E-FEAC-4538-820A-FDFA7051EA2D}" dt="2021-10-05T21:03:35.258" v="69" actId="14100"/>
        <pc:sldMkLst>
          <pc:docMk/>
          <pc:sldMk cId="3918013624" sldId="298"/>
        </pc:sldMkLst>
        <pc:spChg chg="mod">
          <ac:chgData name="Justin D. Reed" userId="c6a793dc6dee29d5" providerId="LiveId" clId="{D48B278E-FEAC-4538-820A-FDFA7051EA2D}" dt="2021-10-05T21:03:35.258" v="69" actId="14100"/>
          <ac:spMkLst>
            <pc:docMk/>
            <pc:sldMk cId="3918013624" sldId="298"/>
            <ac:spMk id="5" creationId="{DECC2951-5586-4420-B95B-30086E4BBBBF}"/>
          </ac:spMkLst>
        </pc:spChg>
      </pc:sldChg>
      <pc:sldChg chg="del">
        <pc:chgData name="Justin D. Reed" userId="c6a793dc6dee29d5" providerId="LiveId" clId="{D48B278E-FEAC-4538-820A-FDFA7051EA2D}" dt="2021-10-05T21:05:53.462" v="379" actId="47"/>
        <pc:sldMkLst>
          <pc:docMk/>
          <pc:sldMk cId="504983547" sldId="299"/>
        </pc:sldMkLst>
      </pc:sldChg>
      <pc:sldChg chg="del">
        <pc:chgData name="Justin D. Reed" userId="c6a793dc6dee29d5" providerId="LiveId" clId="{D48B278E-FEAC-4538-820A-FDFA7051EA2D}" dt="2021-10-05T21:06:00.026" v="380" actId="47"/>
        <pc:sldMkLst>
          <pc:docMk/>
          <pc:sldMk cId="3582030356" sldId="300"/>
        </pc:sldMkLst>
      </pc:sldChg>
      <pc:sldChg chg="del">
        <pc:chgData name="Justin D. Reed" userId="c6a793dc6dee29d5" providerId="LiveId" clId="{D48B278E-FEAC-4538-820A-FDFA7051EA2D}" dt="2021-10-05T21:06:00.854" v="381" actId="47"/>
        <pc:sldMkLst>
          <pc:docMk/>
          <pc:sldMk cId="3075796424" sldId="301"/>
        </pc:sldMkLst>
      </pc:sldChg>
      <pc:sldChg chg="modSp mod">
        <pc:chgData name="Justin D. Reed" userId="c6a793dc6dee29d5" providerId="LiveId" clId="{D48B278E-FEAC-4538-820A-FDFA7051EA2D}" dt="2021-10-05T21:05:22.580" v="334" actId="6549"/>
        <pc:sldMkLst>
          <pc:docMk/>
          <pc:sldMk cId="2667713753" sldId="302"/>
        </pc:sldMkLst>
        <pc:spChg chg="mod">
          <ac:chgData name="Justin D. Reed" userId="c6a793dc6dee29d5" providerId="LiveId" clId="{D48B278E-FEAC-4538-820A-FDFA7051EA2D}" dt="2021-10-05T21:02:44.873" v="67" actId="20577"/>
          <ac:spMkLst>
            <pc:docMk/>
            <pc:sldMk cId="2667713753" sldId="302"/>
            <ac:spMk id="2" creationId="{3F137064-C405-4669-B17F-DE9821AB6EF6}"/>
          </ac:spMkLst>
        </pc:spChg>
        <pc:spChg chg="mod">
          <ac:chgData name="Justin D. Reed" userId="c6a793dc6dee29d5" providerId="LiveId" clId="{D48B278E-FEAC-4538-820A-FDFA7051EA2D}" dt="2021-10-05T21:05:22.580" v="334" actId="6549"/>
          <ac:spMkLst>
            <pc:docMk/>
            <pc:sldMk cId="2667713753" sldId="302"/>
            <ac:spMk id="3" creationId="{A9E165BB-F099-4517-BC5D-F6888EC3E787}"/>
          </ac:spMkLst>
        </pc:spChg>
      </pc:sldChg>
      <pc:sldChg chg="modSp add modAnim">
        <pc:chgData name="Justin D. Reed" userId="c6a793dc6dee29d5" providerId="LiveId" clId="{D48B278E-FEAC-4538-820A-FDFA7051EA2D}" dt="2021-10-05T21:10:43.136" v="951" actId="20577"/>
        <pc:sldMkLst>
          <pc:docMk/>
          <pc:sldMk cId="2743065624" sldId="303"/>
        </pc:sldMkLst>
        <pc:spChg chg="mod">
          <ac:chgData name="Justin D. Reed" userId="c6a793dc6dee29d5" providerId="LiveId" clId="{D48B278E-FEAC-4538-820A-FDFA7051EA2D}" dt="2021-10-05T21:10:43.136" v="951" actId="20577"/>
          <ac:spMkLst>
            <pc:docMk/>
            <pc:sldMk cId="2743065624" sldId="303"/>
            <ac:spMk id="3" creationId="{A9E165BB-F099-4517-BC5D-F6888EC3E787}"/>
          </ac:spMkLst>
        </pc:spChg>
      </pc:sldChg>
      <pc:sldChg chg="del">
        <pc:chgData name="Justin D. Reed" userId="c6a793dc6dee29d5" providerId="LiveId" clId="{D48B278E-FEAC-4538-820A-FDFA7051EA2D}" dt="2021-10-05T21:06:01.647" v="382" actId="47"/>
        <pc:sldMkLst>
          <pc:docMk/>
          <pc:sldMk cId="3526438654" sldId="303"/>
        </pc:sldMkLst>
      </pc:sldChg>
      <pc:sldChg chg="modSp add mod modAnim">
        <pc:chgData name="Justin D. Reed" userId="c6a793dc6dee29d5" providerId="LiveId" clId="{D48B278E-FEAC-4538-820A-FDFA7051EA2D}" dt="2021-10-05T21:13:42.524" v="1273" actId="20577"/>
        <pc:sldMkLst>
          <pc:docMk/>
          <pc:sldMk cId="1346143319" sldId="304"/>
        </pc:sldMkLst>
        <pc:spChg chg="mod">
          <ac:chgData name="Justin D. Reed" userId="c6a793dc6dee29d5" providerId="LiveId" clId="{D48B278E-FEAC-4538-820A-FDFA7051EA2D}" dt="2021-10-05T21:11:01.384" v="998" actId="27636"/>
          <ac:spMkLst>
            <pc:docMk/>
            <pc:sldMk cId="1346143319" sldId="304"/>
            <ac:spMk id="2" creationId="{3F137064-C405-4669-B17F-DE9821AB6EF6}"/>
          </ac:spMkLst>
        </pc:spChg>
        <pc:spChg chg="mod">
          <ac:chgData name="Justin D. Reed" userId="c6a793dc6dee29d5" providerId="LiveId" clId="{D48B278E-FEAC-4538-820A-FDFA7051EA2D}" dt="2021-10-05T21:13:42.524" v="1273" actId="20577"/>
          <ac:spMkLst>
            <pc:docMk/>
            <pc:sldMk cId="1346143319" sldId="304"/>
            <ac:spMk id="3" creationId="{A9E165BB-F099-4517-BC5D-F6888EC3E787}"/>
          </ac:spMkLst>
        </pc:spChg>
      </pc:sldChg>
      <pc:sldChg chg="modSp add mod modAnim">
        <pc:chgData name="Justin D. Reed" userId="c6a793dc6dee29d5" providerId="LiveId" clId="{D48B278E-FEAC-4538-820A-FDFA7051EA2D}" dt="2021-10-05T21:16:12.505" v="1591" actId="20577"/>
        <pc:sldMkLst>
          <pc:docMk/>
          <pc:sldMk cId="3722137619" sldId="305"/>
        </pc:sldMkLst>
        <pc:spChg chg="mod">
          <ac:chgData name="Justin D. Reed" userId="c6a793dc6dee29d5" providerId="LiveId" clId="{D48B278E-FEAC-4538-820A-FDFA7051EA2D}" dt="2021-10-05T21:14:01.311" v="1318" actId="27636"/>
          <ac:spMkLst>
            <pc:docMk/>
            <pc:sldMk cId="3722137619" sldId="305"/>
            <ac:spMk id="2" creationId="{3F137064-C405-4669-B17F-DE9821AB6EF6}"/>
          </ac:spMkLst>
        </pc:spChg>
        <pc:spChg chg="mod">
          <ac:chgData name="Justin D. Reed" userId="c6a793dc6dee29d5" providerId="LiveId" clId="{D48B278E-FEAC-4538-820A-FDFA7051EA2D}" dt="2021-10-05T21:16:12.505" v="1591" actId="20577"/>
          <ac:spMkLst>
            <pc:docMk/>
            <pc:sldMk cId="3722137619" sldId="305"/>
            <ac:spMk id="3" creationId="{A9E165BB-F099-4517-BC5D-F6888EC3E787}"/>
          </ac:spMkLst>
        </pc:spChg>
      </pc:sldChg>
      <pc:sldChg chg="modSp add modAnim">
        <pc:chgData name="Justin D. Reed" userId="c6a793dc6dee29d5" providerId="LiveId" clId="{D48B278E-FEAC-4538-820A-FDFA7051EA2D}" dt="2021-10-05T21:19:54.923" v="1992" actId="20577"/>
        <pc:sldMkLst>
          <pc:docMk/>
          <pc:sldMk cId="2571515669" sldId="306"/>
        </pc:sldMkLst>
        <pc:spChg chg="mod">
          <ac:chgData name="Justin D. Reed" userId="c6a793dc6dee29d5" providerId="LiveId" clId="{D48B278E-FEAC-4538-820A-FDFA7051EA2D}" dt="2021-10-05T21:19:54.923" v="1992" actId="20577"/>
          <ac:spMkLst>
            <pc:docMk/>
            <pc:sldMk cId="2571515669" sldId="306"/>
            <ac:spMk id="3" creationId="{A9E165BB-F099-4517-BC5D-F6888EC3E787}"/>
          </ac:spMkLst>
        </pc:spChg>
      </pc:sldChg>
      <pc:sldChg chg="modSp add modAnim">
        <pc:chgData name="Justin D. Reed" userId="c6a793dc6dee29d5" providerId="LiveId" clId="{D48B278E-FEAC-4538-820A-FDFA7051EA2D}" dt="2021-10-05T21:21:50.454" v="2290" actId="20577"/>
        <pc:sldMkLst>
          <pc:docMk/>
          <pc:sldMk cId="3972238227" sldId="307"/>
        </pc:sldMkLst>
        <pc:spChg chg="mod">
          <ac:chgData name="Justin D. Reed" userId="c6a793dc6dee29d5" providerId="LiveId" clId="{D48B278E-FEAC-4538-820A-FDFA7051EA2D}" dt="2021-10-05T21:21:50.454" v="2290" actId="20577"/>
          <ac:spMkLst>
            <pc:docMk/>
            <pc:sldMk cId="3972238227" sldId="307"/>
            <ac:spMk id="3" creationId="{A9E165BB-F099-4517-BC5D-F6888EC3E787}"/>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414683-EE42-4019-AD2A-34A7A10D908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153212A-14DA-497D-A85D-BED0230DAA3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98480EA-1E07-42F9-BDB9-D2C5F328598A}"/>
              </a:ext>
            </a:extLst>
          </p:cNvPr>
          <p:cNvSpPr>
            <a:spLocks noGrp="1"/>
          </p:cNvSpPr>
          <p:nvPr>
            <p:ph type="dt" sz="half" idx="10"/>
          </p:nvPr>
        </p:nvSpPr>
        <p:spPr/>
        <p:txBody>
          <a:bodyPr/>
          <a:lstStyle/>
          <a:p>
            <a:fld id="{52C97067-255B-41CB-B2AE-64BCB3609428}" type="datetimeFigureOut">
              <a:rPr lang="en-US" smtClean="0"/>
              <a:t>10/5/2021</a:t>
            </a:fld>
            <a:endParaRPr lang="en-US"/>
          </a:p>
        </p:txBody>
      </p:sp>
      <p:sp>
        <p:nvSpPr>
          <p:cNvPr id="5" name="Footer Placeholder 4">
            <a:extLst>
              <a:ext uri="{FF2B5EF4-FFF2-40B4-BE49-F238E27FC236}">
                <a16:creationId xmlns:a16="http://schemas.microsoft.com/office/drawing/2014/main" id="{A80E177A-DE1B-46A0-B82E-6E86B806634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D3A7336-B3AB-46B8-96D2-9B7D805AAA9D}"/>
              </a:ext>
            </a:extLst>
          </p:cNvPr>
          <p:cNvSpPr>
            <a:spLocks noGrp="1"/>
          </p:cNvSpPr>
          <p:nvPr>
            <p:ph type="sldNum" sz="quarter" idx="12"/>
          </p:nvPr>
        </p:nvSpPr>
        <p:spPr/>
        <p:txBody>
          <a:bodyPr/>
          <a:lstStyle/>
          <a:p>
            <a:fld id="{54269DC0-D471-4868-A16F-642CC4211318}" type="slidenum">
              <a:rPr lang="en-US" smtClean="0"/>
              <a:t>‹#›</a:t>
            </a:fld>
            <a:endParaRPr lang="en-US"/>
          </a:p>
        </p:txBody>
      </p:sp>
    </p:spTree>
    <p:extLst>
      <p:ext uri="{BB962C8B-B14F-4D97-AF65-F5344CB8AC3E}">
        <p14:creationId xmlns:p14="http://schemas.microsoft.com/office/powerpoint/2010/main" val="11014738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43CBB4-7BF9-45D3-B7C1-4569AA35851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46D1039-FAE3-4777-888F-41AF749DAD2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ABFF259-DB96-4BA3-BFF9-7A19B4827EF9}"/>
              </a:ext>
            </a:extLst>
          </p:cNvPr>
          <p:cNvSpPr>
            <a:spLocks noGrp="1"/>
          </p:cNvSpPr>
          <p:nvPr>
            <p:ph type="dt" sz="half" idx="10"/>
          </p:nvPr>
        </p:nvSpPr>
        <p:spPr/>
        <p:txBody>
          <a:bodyPr/>
          <a:lstStyle/>
          <a:p>
            <a:fld id="{52C97067-255B-41CB-B2AE-64BCB3609428}" type="datetimeFigureOut">
              <a:rPr lang="en-US" smtClean="0"/>
              <a:t>10/5/2021</a:t>
            </a:fld>
            <a:endParaRPr lang="en-US"/>
          </a:p>
        </p:txBody>
      </p:sp>
      <p:sp>
        <p:nvSpPr>
          <p:cNvPr id="5" name="Footer Placeholder 4">
            <a:extLst>
              <a:ext uri="{FF2B5EF4-FFF2-40B4-BE49-F238E27FC236}">
                <a16:creationId xmlns:a16="http://schemas.microsoft.com/office/drawing/2014/main" id="{DD86C3CF-F048-41D2-AD95-C8A7C7BD0D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D3DFE73-A494-4E68-A610-26DD36A5E18D}"/>
              </a:ext>
            </a:extLst>
          </p:cNvPr>
          <p:cNvSpPr>
            <a:spLocks noGrp="1"/>
          </p:cNvSpPr>
          <p:nvPr>
            <p:ph type="sldNum" sz="quarter" idx="12"/>
          </p:nvPr>
        </p:nvSpPr>
        <p:spPr/>
        <p:txBody>
          <a:bodyPr/>
          <a:lstStyle/>
          <a:p>
            <a:fld id="{54269DC0-D471-4868-A16F-642CC4211318}" type="slidenum">
              <a:rPr lang="en-US" smtClean="0"/>
              <a:t>‹#›</a:t>
            </a:fld>
            <a:endParaRPr lang="en-US"/>
          </a:p>
        </p:txBody>
      </p:sp>
    </p:spTree>
    <p:extLst>
      <p:ext uri="{BB962C8B-B14F-4D97-AF65-F5344CB8AC3E}">
        <p14:creationId xmlns:p14="http://schemas.microsoft.com/office/powerpoint/2010/main" val="10536272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C425D3E-2E80-44EE-9D89-E401DAE40C6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92BC3B0-ACF7-4868-898E-7EC7BC83A86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26C7528-947B-4BA7-AED3-941C7191F537}"/>
              </a:ext>
            </a:extLst>
          </p:cNvPr>
          <p:cNvSpPr>
            <a:spLocks noGrp="1"/>
          </p:cNvSpPr>
          <p:nvPr>
            <p:ph type="dt" sz="half" idx="10"/>
          </p:nvPr>
        </p:nvSpPr>
        <p:spPr/>
        <p:txBody>
          <a:bodyPr/>
          <a:lstStyle/>
          <a:p>
            <a:fld id="{52C97067-255B-41CB-B2AE-64BCB3609428}" type="datetimeFigureOut">
              <a:rPr lang="en-US" smtClean="0"/>
              <a:t>10/5/2021</a:t>
            </a:fld>
            <a:endParaRPr lang="en-US"/>
          </a:p>
        </p:txBody>
      </p:sp>
      <p:sp>
        <p:nvSpPr>
          <p:cNvPr id="5" name="Footer Placeholder 4">
            <a:extLst>
              <a:ext uri="{FF2B5EF4-FFF2-40B4-BE49-F238E27FC236}">
                <a16:creationId xmlns:a16="http://schemas.microsoft.com/office/drawing/2014/main" id="{005BA31E-E534-4245-B0FF-CE29800E2C3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AF59988-8FE8-4DB3-99E4-B141C204F746}"/>
              </a:ext>
            </a:extLst>
          </p:cNvPr>
          <p:cNvSpPr>
            <a:spLocks noGrp="1"/>
          </p:cNvSpPr>
          <p:nvPr>
            <p:ph type="sldNum" sz="quarter" idx="12"/>
          </p:nvPr>
        </p:nvSpPr>
        <p:spPr/>
        <p:txBody>
          <a:bodyPr/>
          <a:lstStyle/>
          <a:p>
            <a:fld id="{54269DC0-D471-4868-A16F-642CC4211318}" type="slidenum">
              <a:rPr lang="en-US" smtClean="0"/>
              <a:t>‹#›</a:t>
            </a:fld>
            <a:endParaRPr lang="en-US"/>
          </a:p>
        </p:txBody>
      </p:sp>
    </p:spTree>
    <p:extLst>
      <p:ext uri="{BB962C8B-B14F-4D97-AF65-F5344CB8AC3E}">
        <p14:creationId xmlns:p14="http://schemas.microsoft.com/office/powerpoint/2010/main" val="25334447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A61E71-B977-4144-A939-464B7880059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268D9EE-C155-4767-81DA-FD349BD0099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EFD26D3-17E9-475E-8226-B7B465CC8CC7}"/>
              </a:ext>
            </a:extLst>
          </p:cNvPr>
          <p:cNvSpPr>
            <a:spLocks noGrp="1"/>
          </p:cNvSpPr>
          <p:nvPr>
            <p:ph type="dt" sz="half" idx="10"/>
          </p:nvPr>
        </p:nvSpPr>
        <p:spPr/>
        <p:txBody>
          <a:bodyPr/>
          <a:lstStyle/>
          <a:p>
            <a:fld id="{52C97067-255B-41CB-B2AE-64BCB3609428}" type="datetimeFigureOut">
              <a:rPr lang="en-US" smtClean="0"/>
              <a:t>10/5/2021</a:t>
            </a:fld>
            <a:endParaRPr lang="en-US"/>
          </a:p>
        </p:txBody>
      </p:sp>
      <p:sp>
        <p:nvSpPr>
          <p:cNvPr id="5" name="Footer Placeholder 4">
            <a:extLst>
              <a:ext uri="{FF2B5EF4-FFF2-40B4-BE49-F238E27FC236}">
                <a16:creationId xmlns:a16="http://schemas.microsoft.com/office/drawing/2014/main" id="{6C5C8E52-37F2-4E42-84F7-98AFCB9A3CC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9FB24AD-C3C0-4DCA-B101-2C941BC44679}"/>
              </a:ext>
            </a:extLst>
          </p:cNvPr>
          <p:cNvSpPr>
            <a:spLocks noGrp="1"/>
          </p:cNvSpPr>
          <p:nvPr>
            <p:ph type="sldNum" sz="quarter" idx="12"/>
          </p:nvPr>
        </p:nvSpPr>
        <p:spPr/>
        <p:txBody>
          <a:bodyPr/>
          <a:lstStyle/>
          <a:p>
            <a:fld id="{54269DC0-D471-4868-A16F-642CC4211318}" type="slidenum">
              <a:rPr lang="en-US" smtClean="0"/>
              <a:t>‹#›</a:t>
            </a:fld>
            <a:endParaRPr lang="en-US"/>
          </a:p>
        </p:txBody>
      </p:sp>
    </p:spTree>
    <p:extLst>
      <p:ext uri="{BB962C8B-B14F-4D97-AF65-F5344CB8AC3E}">
        <p14:creationId xmlns:p14="http://schemas.microsoft.com/office/powerpoint/2010/main" val="34615315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D444CD-6298-42D4-99B8-9A14A5ED55F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4F7E351-2F68-4F09-B870-2C3767C9EB7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0C2AFE8-79CC-4C37-B3EA-3B1AA0C29F0B}"/>
              </a:ext>
            </a:extLst>
          </p:cNvPr>
          <p:cNvSpPr>
            <a:spLocks noGrp="1"/>
          </p:cNvSpPr>
          <p:nvPr>
            <p:ph type="dt" sz="half" idx="10"/>
          </p:nvPr>
        </p:nvSpPr>
        <p:spPr/>
        <p:txBody>
          <a:bodyPr/>
          <a:lstStyle/>
          <a:p>
            <a:fld id="{52C97067-255B-41CB-B2AE-64BCB3609428}" type="datetimeFigureOut">
              <a:rPr lang="en-US" smtClean="0"/>
              <a:t>10/5/2021</a:t>
            </a:fld>
            <a:endParaRPr lang="en-US"/>
          </a:p>
        </p:txBody>
      </p:sp>
      <p:sp>
        <p:nvSpPr>
          <p:cNvPr id="5" name="Footer Placeholder 4">
            <a:extLst>
              <a:ext uri="{FF2B5EF4-FFF2-40B4-BE49-F238E27FC236}">
                <a16:creationId xmlns:a16="http://schemas.microsoft.com/office/drawing/2014/main" id="{C9000F06-15CA-4083-A7A3-944D7A71E90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346058F-5329-4979-9B8A-4B474947F415}"/>
              </a:ext>
            </a:extLst>
          </p:cNvPr>
          <p:cNvSpPr>
            <a:spLocks noGrp="1"/>
          </p:cNvSpPr>
          <p:nvPr>
            <p:ph type="sldNum" sz="quarter" idx="12"/>
          </p:nvPr>
        </p:nvSpPr>
        <p:spPr/>
        <p:txBody>
          <a:bodyPr/>
          <a:lstStyle/>
          <a:p>
            <a:fld id="{54269DC0-D471-4868-A16F-642CC4211318}" type="slidenum">
              <a:rPr lang="en-US" smtClean="0"/>
              <a:t>‹#›</a:t>
            </a:fld>
            <a:endParaRPr lang="en-US"/>
          </a:p>
        </p:txBody>
      </p:sp>
    </p:spTree>
    <p:extLst>
      <p:ext uri="{BB962C8B-B14F-4D97-AF65-F5344CB8AC3E}">
        <p14:creationId xmlns:p14="http://schemas.microsoft.com/office/powerpoint/2010/main" val="3499552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FD0A77-9FD7-4A16-9D10-AF87C5C0E5A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AEEBD83-7818-4B01-A3ED-5E62346756D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2D4C391-70BC-41D8-85D7-06CF7B3989B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FDFB5D2-8430-4809-8EEF-8C63C5D8CBAC}"/>
              </a:ext>
            </a:extLst>
          </p:cNvPr>
          <p:cNvSpPr>
            <a:spLocks noGrp="1"/>
          </p:cNvSpPr>
          <p:nvPr>
            <p:ph type="dt" sz="half" idx="10"/>
          </p:nvPr>
        </p:nvSpPr>
        <p:spPr/>
        <p:txBody>
          <a:bodyPr/>
          <a:lstStyle/>
          <a:p>
            <a:fld id="{52C97067-255B-41CB-B2AE-64BCB3609428}" type="datetimeFigureOut">
              <a:rPr lang="en-US" smtClean="0"/>
              <a:t>10/5/2021</a:t>
            </a:fld>
            <a:endParaRPr lang="en-US"/>
          </a:p>
        </p:txBody>
      </p:sp>
      <p:sp>
        <p:nvSpPr>
          <p:cNvPr id="6" name="Footer Placeholder 5">
            <a:extLst>
              <a:ext uri="{FF2B5EF4-FFF2-40B4-BE49-F238E27FC236}">
                <a16:creationId xmlns:a16="http://schemas.microsoft.com/office/drawing/2014/main" id="{E8EE8786-BA3F-4AF0-B14B-0930DE31ECE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A9B3160-D58B-4F9D-AC2B-B924BAD128DC}"/>
              </a:ext>
            </a:extLst>
          </p:cNvPr>
          <p:cNvSpPr>
            <a:spLocks noGrp="1"/>
          </p:cNvSpPr>
          <p:nvPr>
            <p:ph type="sldNum" sz="quarter" idx="12"/>
          </p:nvPr>
        </p:nvSpPr>
        <p:spPr/>
        <p:txBody>
          <a:bodyPr/>
          <a:lstStyle/>
          <a:p>
            <a:fld id="{54269DC0-D471-4868-A16F-642CC4211318}" type="slidenum">
              <a:rPr lang="en-US" smtClean="0"/>
              <a:t>‹#›</a:t>
            </a:fld>
            <a:endParaRPr lang="en-US"/>
          </a:p>
        </p:txBody>
      </p:sp>
    </p:spTree>
    <p:extLst>
      <p:ext uri="{BB962C8B-B14F-4D97-AF65-F5344CB8AC3E}">
        <p14:creationId xmlns:p14="http://schemas.microsoft.com/office/powerpoint/2010/main" val="39882803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B8F231-419F-42FD-B20C-4C2E88CD320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9AE3977-CE54-4C48-B079-C848317E553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C7D1A30-0EFC-4401-8717-C10A70D58C5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41685CF-7E15-445B-B070-35E81E387D0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E956431-94C9-43D8-98E5-F705A8438AB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0B8499C-A193-4A6A-B756-B02457C50C62}"/>
              </a:ext>
            </a:extLst>
          </p:cNvPr>
          <p:cNvSpPr>
            <a:spLocks noGrp="1"/>
          </p:cNvSpPr>
          <p:nvPr>
            <p:ph type="dt" sz="half" idx="10"/>
          </p:nvPr>
        </p:nvSpPr>
        <p:spPr/>
        <p:txBody>
          <a:bodyPr/>
          <a:lstStyle/>
          <a:p>
            <a:fld id="{52C97067-255B-41CB-B2AE-64BCB3609428}" type="datetimeFigureOut">
              <a:rPr lang="en-US" smtClean="0"/>
              <a:t>10/5/2021</a:t>
            </a:fld>
            <a:endParaRPr lang="en-US"/>
          </a:p>
        </p:txBody>
      </p:sp>
      <p:sp>
        <p:nvSpPr>
          <p:cNvPr id="8" name="Footer Placeholder 7">
            <a:extLst>
              <a:ext uri="{FF2B5EF4-FFF2-40B4-BE49-F238E27FC236}">
                <a16:creationId xmlns:a16="http://schemas.microsoft.com/office/drawing/2014/main" id="{D7DC1D8C-DFB5-43FF-B233-B55145C88EE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B3D1C81-8571-4D6A-832F-4B43209E6AAF}"/>
              </a:ext>
            </a:extLst>
          </p:cNvPr>
          <p:cNvSpPr>
            <a:spLocks noGrp="1"/>
          </p:cNvSpPr>
          <p:nvPr>
            <p:ph type="sldNum" sz="quarter" idx="12"/>
          </p:nvPr>
        </p:nvSpPr>
        <p:spPr/>
        <p:txBody>
          <a:bodyPr/>
          <a:lstStyle/>
          <a:p>
            <a:fld id="{54269DC0-D471-4868-A16F-642CC4211318}" type="slidenum">
              <a:rPr lang="en-US" smtClean="0"/>
              <a:t>‹#›</a:t>
            </a:fld>
            <a:endParaRPr lang="en-US"/>
          </a:p>
        </p:txBody>
      </p:sp>
    </p:spTree>
    <p:extLst>
      <p:ext uri="{BB962C8B-B14F-4D97-AF65-F5344CB8AC3E}">
        <p14:creationId xmlns:p14="http://schemas.microsoft.com/office/powerpoint/2010/main" val="19308914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1357FA-C253-4C0F-AE13-2D2CFDE47AF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E34EA01-A331-4814-A5DA-936CD32D2960}"/>
              </a:ext>
            </a:extLst>
          </p:cNvPr>
          <p:cNvSpPr>
            <a:spLocks noGrp="1"/>
          </p:cNvSpPr>
          <p:nvPr>
            <p:ph type="dt" sz="half" idx="10"/>
          </p:nvPr>
        </p:nvSpPr>
        <p:spPr/>
        <p:txBody>
          <a:bodyPr/>
          <a:lstStyle/>
          <a:p>
            <a:fld id="{52C97067-255B-41CB-B2AE-64BCB3609428}" type="datetimeFigureOut">
              <a:rPr lang="en-US" smtClean="0"/>
              <a:t>10/5/2021</a:t>
            </a:fld>
            <a:endParaRPr lang="en-US"/>
          </a:p>
        </p:txBody>
      </p:sp>
      <p:sp>
        <p:nvSpPr>
          <p:cNvPr id="4" name="Footer Placeholder 3">
            <a:extLst>
              <a:ext uri="{FF2B5EF4-FFF2-40B4-BE49-F238E27FC236}">
                <a16:creationId xmlns:a16="http://schemas.microsoft.com/office/drawing/2014/main" id="{6009F032-9B49-463E-B13A-EAC61AAEE7D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733197D-6E05-4E10-8D5C-7C3E08404FEF}"/>
              </a:ext>
            </a:extLst>
          </p:cNvPr>
          <p:cNvSpPr>
            <a:spLocks noGrp="1"/>
          </p:cNvSpPr>
          <p:nvPr>
            <p:ph type="sldNum" sz="quarter" idx="12"/>
          </p:nvPr>
        </p:nvSpPr>
        <p:spPr/>
        <p:txBody>
          <a:bodyPr/>
          <a:lstStyle/>
          <a:p>
            <a:fld id="{54269DC0-D471-4868-A16F-642CC4211318}" type="slidenum">
              <a:rPr lang="en-US" smtClean="0"/>
              <a:t>‹#›</a:t>
            </a:fld>
            <a:endParaRPr lang="en-US"/>
          </a:p>
        </p:txBody>
      </p:sp>
    </p:spTree>
    <p:extLst>
      <p:ext uri="{BB962C8B-B14F-4D97-AF65-F5344CB8AC3E}">
        <p14:creationId xmlns:p14="http://schemas.microsoft.com/office/powerpoint/2010/main" val="28349730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D149A39-A010-4E8C-9F2B-863DDF2B6691}"/>
              </a:ext>
            </a:extLst>
          </p:cNvPr>
          <p:cNvSpPr>
            <a:spLocks noGrp="1"/>
          </p:cNvSpPr>
          <p:nvPr>
            <p:ph type="dt" sz="half" idx="10"/>
          </p:nvPr>
        </p:nvSpPr>
        <p:spPr/>
        <p:txBody>
          <a:bodyPr/>
          <a:lstStyle/>
          <a:p>
            <a:fld id="{52C97067-255B-41CB-B2AE-64BCB3609428}" type="datetimeFigureOut">
              <a:rPr lang="en-US" smtClean="0"/>
              <a:t>10/5/2021</a:t>
            </a:fld>
            <a:endParaRPr lang="en-US"/>
          </a:p>
        </p:txBody>
      </p:sp>
      <p:sp>
        <p:nvSpPr>
          <p:cNvPr id="3" name="Footer Placeholder 2">
            <a:extLst>
              <a:ext uri="{FF2B5EF4-FFF2-40B4-BE49-F238E27FC236}">
                <a16:creationId xmlns:a16="http://schemas.microsoft.com/office/drawing/2014/main" id="{919F7236-CB1F-4CE2-84B9-A532503E795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761DA1-8B8E-4B84-986D-8377511A91D4}"/>
              </a:ext>
            </a:extLst>
          </p:cNvPr>
          <p:cNvSpPr>
            <a:spLocks noGrp="1"/>
          </p:cNvSpPr>
          <p:nvPr>
            <p:ph type="sldNum" sz="quarter" idx="12"/>
          </p:nvPr>
        </p:nvSpPr>
        <p:spPr/>
        <p:txBody>
          <a:bodyPr/>
          <a:lstStyle/>
          <a:p>
            <a:fld id="{54269DC0-D471-4868-A16F-642CC4211318}" type="slidenum">
              <a:rPr lang="en-US" smtClean="0"/>
              <a:t>‹#›</a:t>
            </a:fld>
            <a:endParaRPr lang="en-US"/>
          </a:p>
        </p:txBody>
      </p:sp>
    </p:spTree>
    <p:extLst>
      <p:ext uri="{BB962C8B-B14F-4D97-AF65-F5344CB8AC3E}">
        <p14:creationId xmlns:p14="http://schemas.microsoft.com/office/powerpoint/2010/main" val="38788809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61ED82-C1E3-4390-85CA-DD8A46CCAAF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24EEB9B-B08B-469B-BBD9-57ADB10AFBC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74463CC-C2E5-4CCE-B7E0-F0EE17FA7CF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4DF8D8C-E2C0-442B-8D08-DC926624EB1A}"/>
              </a:ext>
            </a:extLst>
          </p:cNvPr>
          <p:cNvSpPr>
            <a:spLocks noGrp="1"/>
          </p:cNvSpPr>
          <p:nvPr>
            <p:ph type="dt" sz="half" idx="10"/>
          </p:nvPr>
        </p:nvSpPr>
        <p:spPr/>
        <p:txBody>
          <a:bodyPr/>
          <a:lstStyle/>
          <a:p>
            <a:fld id="{52C97067-255B-41CB-B2AE-64BCB3609428}" type="datetimeFigureOut">
              <a:rPr lang="en-US" smtClean="0"/>
              <a:t>10/5/2021</a:t>
            </a:fld>
            <a:endParaRPr lang="en-US"/>
          </a:p>
        </p:txBody>
      </p:sp>
      <p:sp>
        <p:nvSpPr>
          <p:cNvPr id="6" name="Footer Placeholder 5">
            <a:extLst>
              <a:ext uri="{FF2B5EF4-FFF2-40B4-BE49-F238E27FC236}">
                <a16:creationId xmlns:a16="http://schemas.microsoft.com/office/drawing/2014/main" id="{24DCBA93-F01B-417F-A911-2B1A32E4959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B715EE4-6D49-4E6B-BEE2-E698049C2A27}"/>
              </a:ext>
            </a:extLst>
          </p:cNvPr>
          <p:cNvSpPr>
            <a:spLocks noGrp="1"/>
          </p:cNvSpPr>
          <p:nvPr>
            <p:ph type="sldNum" sz="quarter" idx="12"/>
          </p:nvPr>
        </p:nvSpPr>
        <p:spPr/>
        <p:txBody>
          <a:bodyPr/>
          <a:lstStyle/>
          <a:p>
            <a:fld id="{54269DC0-D471-4868-A16F-642CC4211318}" type="slidenum">
              <a:rPr lang="en-US" smtClean="0"/>
              <a:t>‹#›</a:t>
            </a:fld>
            <a:endParaRPr lang="en-US"/>
          </a:p>
        </p:txBody>
      </p:sp>
    </p:spTree>
    <p:extLst>
      <p:ext uri="{BB962C8B-B14F-4D97-AF65-F5344CB8AC3E}">
        <p14:creationId xmlns:p14="http://schemas.microsoft.com/office/powerpoint/2010/main" val="1600811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A2EBA2-AD5D-4774-A8E6-C0807C8D1B6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04332CA-AF89-458A-813B-0CAB2E709A1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B9CCDD0-266A-439B-B7A1-55D7D34023A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CD38870-EA97-4B39-8053-DF43AFD18C8B}"/>
              </a:ext>
            </a:extLst>
          </p:cNvPr>
          <p:cNvSpPr>
            <a:spLocks noGrp="1"/>
          </p:cNvSpPr>
          <p:nvPr>
            <p:ph type="dt" sz="half" idx="10"/>
          </p:nvPr>
        </p:nvSpPr>
        <p:spPr/>
        <p:txBody>
          <a:bodyPr/>
          <a:lstStyle/>
          <a:p>
            <a:fld id="{52C97067-255B-41CB-B2AE-64BCB3609428}" type="datetimeFigureOut">
              <a:rPr lang="en-US" smtClean="0"/>
              <a:t>10/5/2021</a:t>
            </a:fld>
            <a:endParaRPr lang="en-US"/>
          </a:p>
        </p:txBody>
      </p:sp>
      <p:sp>
        <p:nvSpPr>
          <p:cNvPr id="6" name="Footer Placeholder 5">
            <a:extLst>
              <a:ext uri="{FF2B5EF4-FFF2-40B4-BE49-F238E27FC236}">
                <a16:creationId xmlns:a16="http://schemas.microsoft.com/office/drawing/2014/main" id="{F7800573-3E59-47A0-BA74-816AE8D6016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B2AA5B1-2080-4C3A-8303-F9356745703B}"/>
              </a:ext>
            </a:extLst>
          </p:cNvPr>
          <p:cNvSpPr>
            <a:spLocks noGrp="1"/>
          </p:cNvSpPr>
          <p:nvPr>
            <p:ph type="sldNum" sz="quarter" idx="12"/>
          </p:nvPr>
        </p:nvSpPr>
        <p:spPr/>
        <p:txBody>
          <a:bodyPr/>
          <a:lstStyle/>
          <a:p>
            <a:fld id="{54269DC0-D471-4868-A16F-642CC4211318}" type="slidenum">
              <a:rPr lang="en-US" smtClean="0"/>
              <a:t>‹#›</a:t>
            </a:fld>
            <a:endParaRPr lang="en-US"/>
          </a:p>
        </p:txBody>
      </p:sp>
    </p:spTree>
    <p:extLst>
      <p:ext uri="{BB962C8B-B14F-4D97-AF65-F5344CB8AC3E}">
        <p14:creationId xmlns:p14="http://schemas.microsoft.com/office/powerpoint/2010/main" val="18844716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AA44772-54E5-4D08-BEDC-BECC49CFE0D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8AFB288-AB5B-415E-8E57-48B3BE0FF38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7C7DDA2-C57A-4BF8-ADE4-F22E11DE1D7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C97067-255B-41CB-B2AE-64BCB3609428}" type="datetimeFigureOut">
              <a:rPr lang="en-US" smtClean="0"/>
              <a:t>10/5/2021</a:t>
            </a:fld>
            <a:endParaRPr lang="en-US"/>
          </a:p>
        </p:txBody>
      </p:sp>
      <p:sp>
        <p:nvSpPr>
          <p:cNvPr id="5" name="Footer Placeholder 4">
            <a:extLst>
              <a:ext uri="{FF2B5EF4-FFF2-40B4-BE49-F238E27FC236}">
                <a16:creationId xmlns:a16="http://schemas.microsoft.com/office/drawing/2014/main" id="{F1BB2888-6476-4024-8F2A-D8947662D45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41F778C-CDF5-4085-B6F6-B348FC1970D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269DC0-D471-4868-A16F-642CC4211318}" type="slidenum">
              <a:rPr lang="en-US" smtClean="0"/>
              <a:t>‹#›</a:t>
            </a:fld>
            <a:endParaRPr lang="en-US"/>
          </a:p>
        </p:txBody>
      </p:sp>
    </p:spTree>
    <p:extLst>
      <p:ext uri="{BB962C8B-B14F-4D97-AF65-F5344CB8AC3E}">
        <p14:creationId xmlns:p14="http://schemas.microsoft.com/office/powerpoint/2010/main" val="3420089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text, person&#10;&#10;Description automatically generated">
            <a:extLst>
              <a:ext uri="{FF2B5EF4-FFF2-40B4-BE49-F238E27FC236}">
                <a16:creationId xmlns:a16="http://schemas.microsoft.com/office/drawing/2014/main" id="{F7AAF31F-8CCC-4A69-8BC4-40FE0B6D2DB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05568" y="0"/>
            <a:ext cx="8180863" cy="6858000"/>
          </a:xfrm>
          <a:prstGeom prst="rect">
            <a:avLst/>
          </a:prstGeom>
        </p:spPr>
      </p:pic>
      <p:sp>
        <p:nvSpPr>
          <p:cNvPr id="3" name="Subtitle 2">
            <a:extLst>
              <a:ext uri="{FF2B5EF4-FFF2-40B4-BE49-F238E27FC236}">
                <a16:creationId xmlns:a16="http://schemas.microsoft.com/office/drawing/2014/main" id="{40074364-8D3B-4983-A9A8-24FBCDDD33EB}"/>
              </a:ext>
            </a:extLst>
          </p:cNvPr>
          <p:cNvSpPr>
            <a:spLocks noGrp="1"/>
          </p:cNvSpPr>
          <p:nvPr>
            <p:ph type="subTitle" idx="1"/>
          </p:nvPr>
        </p:nvSpPr>
        <p:spPr>
          <a:xfrm>
            <a:off x="0" y="5605670"/>
            <a:ext cx="12192000" cy="1252330"/>
          </a:xfrm>
          <a:solidFill>
            <a:schemeClr val="tx1"/>
          </a:solidFill>
        </p:spPr>
        <p:txBody>
          <a:bodyPr>
            <a:normAutofit/>
          </a:bodyPr>
          <a:lstStyle/>
          <a:p>
            <a:r>
              <a:rPr lang="en-US" sz="8000" dirty="0">
                <a:solidFill>
                  <a:schemeClr val="bg1"/>
                </a:solidFill>
              </a:rPr>
              <a:t>Ch. 8: Summary of Successes</a:t>
            </a:r>
          </a:p>
        </p:txBody>
      </p:sp>
    </p:spTree>
    <p:extLst>
      <p:ext uri="{BB962C8B-B14F-4D97-AF65-F5344CB8AC3E}">
        <p14:creationId xmlns:p14="http://schemas.microsoft.com/office/powerpoint/2010/main" val="30610262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198783"/>
            <a:ext cx="12192000" cy="1325563"/>
          </a:xfrm>
        </p:spPr>
        <p:txBody>
          <a:bodyPr>
            <a:normAutofit/>
          </a:bodyPr>
          <a:lstStyle/>
          <a:p>
            <a:r>
              <a:rPr lang="en-US" sz="6600" dirty="0">
                <a:solidFill>
                  <a:schemeClr val="bg1"/>
                </a:solidFill>
              </a:rPr>
              <a:t>Lessons</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637898"/>
            <a:ext cx="12191998" cy="6602759"/>
          </a:xfrm>
        </p:spPr>
        <p:txBody>
          <a:bodyPr>
            <a:noAutofit/>
          </a:bodyPr>
          <a:lstStyle/>
          <a:p>
            <a:pPr marL="914400" indent="-914400">
              <a:buFont typeface="+mj-lt"/>
              <a:buAutoNum type="arabicPeriod"/>
            </a:pPr>
            <a:r>
              <a:rPr lang="en-US" sz="4100" dirty="0">
                <a:solidFill>
                  <a:schemeClr val="bg1"/>
                </a:solidFill>
              </a:rPr>
              <a:t>The Philistines and Moabites were utterly defeated by D. it is interesting to see how D’s opinion of the Moabites shifted. Let us remember the Moabites started in sin (incest/Lot’s daughter) and it only </a:t>
            </a:r>
            <a:r>
              <a:rPr lang="en-US" sz="4100">
                <a:solidFill>
                  <a:schemeClr val="bg1"/>
                </a:solidFill>
              </a:rPr>
              <a:t>went downhill </a:t>
            </a:r>
            <a:r>
              <a:rPr lang="en-US" sz="4100" dirty="0">
                <a:solidFill>
                  <a:schemeClr val="bg1"/>
                </a:solidFill>
              </a:rPr>
              <a:t>from there and they were destroyed.</a:t>
            </a:r>
          </a:p>
          <a:p>
            <a:pPr marL="914400" indent="-914400">
              <a:buFont typeface="+mj-lt"/>
              <a:buAutoNum type="arabicPeriod"/>
            </a:pPr>
            <a:r>
              <a:rPr lang="en-US" sz="4100" dirty="0">
                <a:solidFill>
                  <a:schemeClr val="bg1"/>
                </a:solidFill>
              </a:rPr>
              <a:t>D continued to have success not because he was the best but because God was on his side, Romans 8:31.</a:t>
            </a:r>
          </a:p>
          <a:p>
            <a:pPr marL="914400" indent="-914400">
              <a:buFont typeface="+mj-lt"/>
              <a:buAutoNum type="arabicPeriod"/>
            </a:pPr>
            <a:r>
              <a:rPr lang="en-US" sz="4100" dirty="0">
                <a:solidFill>
                  <a:schemeClr val="bg1"/>
                </a:solidFill>
              </a:rPr>
              <a:t>D greatly expanded his kingdom. Our kingdom today, the church, has no limits and is open to everyone. </a:t>
            </a:r>
          </a:p>
        </p:txBody>
      </p:sp>
    </p:spTree>
    <p:extLst>
      <p:ext uri="{BB962C8B-B14F-4D97-AF65-F5344CB8AC3E}">
        <p14:creationId xmlns:p14="http://schemas.microsoft.com/office/powerpoint/2010/main" val="39323506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E5D7EE40-CFB1-411B-B9A5-3D4A940C3B0F}"/>
              </a:ext>
            </a:extLst>
          </p:cNvPr>
          <p:cNvSpPr>
            <a:spLocks noGrp="1"/>
          </p:cNvSpPr>
          <p:nvPr>
            <p:ph idx="1"/>
          </p:nvPr>
        </p:nvSpPr>
        <p:spPr>
          <a:xfrm>
            <a:off x="838200" y="855678"/>
            <a:ext cx="10515600" cy="5830348"/>
          </a:xfrm>
        </p:spPr>
        <p:txBody>
          <a:bodyPr/>
          <a:lstStyle/>
          <a:p>
            <a:pPr marL="0" indent="0" algn="ctr">
              <a:buNone/>
            </a:pPr>
            <a:r>
              <a:rPr lang="en-US" dirty="0">
                <a:solidFill>
                  <a:srgbClr val="FFFF00"/>
                </a:solidFill>
              </a:rPr>
              <a:t>Sermon © 2021 Justin D. Reed</a:t>
            </a:r>
            <a:br>
              <a:rPr lang="en-US" dirty="0">
                <a:solidFill>
                  <a:srgbClr val="FFFF00"/>
                </a:solidFill>
              </a:rPr>
            </a:br>
            <a:r>
              <a:rPr lang="en-US" dirty="0">
                <a:solidFill>
                  <a:srgbClr val="FFFF00"/>
                </a:solidFill>
              </a:rPr>
              <a:t>Presentation © 2021 Justin D. Reed</a:t>
            </a:r>
          </a:p>
          <a:p>
            <a:pPr marL="0" indent="0" algn="ctr">
              <a:buNone/>
            </a:pPr>
            <a:endParaRPr lang="en-US" dirty="0">
              <a:solidFill>
                <a:srgbClr val="FFFF00"/>
              </a:solidFill>
            </a:endParaRPr>
          </a:p>
          <a:p>
            <a:pPr marL="0" indent="0" algn="ctr">
              <a:buNone/>
            </a:pPr>
            <a:r>
              <a:rPr lang="en-US" dirty="0">
                <a:solidFill>
                  <a:srgbClr val="FFFF00"/>
                </a:solidFill>
              </a:rPr>
              <a:t>Provided free through Justin Reed’s Bible Resources</a:t>
            </a:r>
            <a:br>
              <a:rPr lang="en-US" dirty="0">
                <a:solidFill>
                  <a:srgbClr val="FFFF00"/>
                </a:solidFill>
              </a:rPr>
            </a:br>
            <a:r>
              <a:rPr lang="en-US" dirty="0">
                <a:solidFill>
                  <a:srgbClr val="FFFF00"/>
                </a:solidFill>
              </a:rPr>
              <a:t>Post Office Box 292, Woodbury TN 37190</a:t>
            </a:r>
            <a:br>
              <a:rPr lang="en-US" dirty="0">
                <a:solidFill>
                  <a:srgbClr val="FFFF00"/>
                </a:solidFill>
              </a:rPr>
            </a:br>
            <a:r>
              <a:rPr lang="en-US" dirty="0">
                <a:solidFill>
                  <a:srgbClr val="FFFF00"/>
                </a:solidFill>
              </a:rPr>
              <a:t>thejustinreedshow.com/bibleresources</a:t>
            </a:r>
            <a:br>
              <a:rPr lang="en-US" dirty="0">
                <a:solidFill>
                  <a:srgbClr val="FFFF00"/>
                </a:solidFill>
              </a:rPr>
            </a:br>
            <a:r>
              <a:rPr lang="en-US" dirty="0">
                <a:solidFill>
                  <a:srgbClr val="FFFF00"/>
                </a:solidFill>
              </a:rPr>
              <a:t>justinreedbible.com</a:t>
            </a:r>
            <a:br>
              <a:rPr lang="en-US" dirty="0">
                <a:solidFill>
                  <a:srgbClr val="FFFF00"/>
                </a:solidFill>
              </a:rPr>
            </a:br>
            <a:endParaRPr lang="en-US" dirty="0">
              <a:solidFill>
                <a:srgbClr val="FFFF00"/>
              </a:solidFill>
            </a:endParaRPr>
          </a:p>
          <a:p>
            <a:pPr marL="0" indent="0" algn="ctr">
              <a:buNone/>
            </a:pPr>
            <a:r>
              <a:rPr lang="en-US" dirty="0">
                <a:solidFill>
                  <a:srgbClr val="FFFF00"/>
                </a:solidFill>
              </a:rPr>
              <a:t>“To God be the Glory!”</a:t>
            </a:r>
          </a:p>
          <a:p>
            <a:pPr marL="0" indent="0" algn="ctr">
              <a:buNone/>
            </a:pPr>
            <a:r>
              <a:rPr lang="en-US" dirty="0">
                <a:solidFill>
                  <a:srgbClr val="FFFF00"/>
                </a:solidFill>
              </a:rPr>
              <a:t>187</a:t>
            </a:r>
          </a:p>
          <a:p>
            <a:pPr marL="0" indent="0" algn="ctr">
              <a:buNone/>
            </a:pPr>
            <a:endParaRPr lang="en-US" dirty="0">
              <a:solidFill>
                <a:srgbClr val="FFFF00"/>
              </a:solidFill>
            </a:endParaRPr>
          </a:p>
          <a:p>
            <a:pPr marL="0" indent="0" algn="ctr">
              <a:buNone/>
            </a:pPr>
            <a:r>
              <a:rPr lang="en-US" dirty="0">
                <a:solidFill>
                  <a:srgbClr val="FFFF00"/>
                </a:solidFill>
              </a:rPr>
              <a:t>Title card made by Justin D. Reed; photo courtesy of Wikipedia.</a:t>
            </a:r>
          </a:p>
        </p:txBody>
      </p:sp>
    </p:spTree>
    <p:extLst>
      <p:ext uri="{BB962C8B-B14F-4D97-AF65-F5344CB8AC3E}">
        <p14:creationId xmlns:p14="http://schemas.microsoft.com/office/powerpoint/2010/main" val="33720976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rmAutofit/>
          </a:bodyPr>
          <a:lstStyle/>
          <a:p>
            <a:r>
              <a:rPr lang="en-US" sz="6600" dirty="0">
                <a:solidFill>
                  <a:schemeClr val="bg1"/>
                </a:solidFill>
              </a:rPr>
              <a:t>Ch. 5-10 – 7 Major Events [Willis]</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pPr marL="914400" indent="-914400">
              <a:buFont typeface="+mj-lt"/>
              <a:buAutoNum type="arabicPeriod"/>
            </a:pPr>
            <a:r>
              <a:rPr lang="en-US" sz="4400" dirty="0">
                <a:solidFill>
                  <a:schemeClr val="bg1"/>
                </a:solidFill>
              </a:rPr>
              <a:t>Conquest of Jerusalem</a:t>
            </a:r>
          </a:p>
          <a:p>
            <a:pPr marL="914400" indent="-914400">
              <a:buFont typeface="+mj-lt"/>
              <a:buAutoNum type="arabicPeriod"/>
            </a:pPr>
            <a:r>
              <a:rPr lang="en-US" sz="4400" dirty="0">
                <a:solidFill>
                  <a:schemeClr val="bg1"/>
                </a:solidFill>
              </a:rPr>
              <a:t>2 victories over Philistines</a:t>
            </a:r>
          </a:p>
          <a:p>
            <a:pPr marL="914400" indent="-914400">
              <a:buFont typeface="+mj-lt"/>
              <a:buAutoNum type="arabicPeriod"/>
            </a:pPr>
            <a:r>
              <a:rPr lang="en-US" sz="4400" dirty="0">
                <a:solidFill>
                  <a:schemeClr val="bg1"/>
                </a:solidFill>
              </a:rPr>
              <a:t>Bringing Ark of the Covenant to Jerusalem</a:t>
            </a:r>
          </a:p>
          <a:p>
            <a:pPr marL="914400" indent="-914400">
              <a:buFont typeface="+mj-lt"/>
              <a:buAutoNum type="arabicPeriod"/>
            </a:pPr>
            <a:r>
              <a:rPr lang="en-US" sz="4400" dirty="0">
                <a:solidFill>
                  <a:schemeClr val="bg1"/>
                </a:solidFill>
              </a:rPr>
              <a:t>God’s prophecy that of D’s posterity one would arise to build God a ‘house’</a:t>
            </a:r>
          </a:p>
          <a:p>
            <a:pPr marL="914400" indent="-914400">
              <a:buFont typeface="+mj-lt"/>
              <a:buAutoNum type="arabicPeriod"/>
            </a:pPr>
            <a:r>
              <a:rPr lang="en-US" sz="4400" dirty="0">
                <a:solidFill>
                  <a:schemeClr val="bg1"/>
                </a:solidFill>
              </a:rPr>
              <a:t>D’s victories</a:t>
            </a:r>
          </a:p>
          <a:p>
            <a:pPr marL="914400" indent="-914400">
              <a:buFont typeface="+mj-lt"/>
              <a:buAutoNum type="arabicPeriod"/>
            </a:pPr>
            <a:r>
              <a:rPr lang="en-US" sz="4400" dirty="0">
                <a:solidFill>
                  <a:schemeClr val="bg1"/>
                </a:solidFill>
              </a:rPr>
              <a:t>D’s kindness to the son of Jonathan</a:t>
            </a:r>
          </a:p>
          <a:p>
            <a:pPr marL="914400" indent="-914400">
              <a:buFont typeface="+mj-lt"/>
              <a:buAutoNum type="arabicPeriod"/>
            </a:pPr>
            <a:r>
              <a:rPr lang="en-US" sz="4400" dirty="0">
                <a:solidFill>
                  <a:schemeClr val="bg1"/>
                </a:solidFill>
              </a:rPr>
              <a:t>Victories over Ammonites &amp; Syrians</a:t>
            </a:r>
            <a:endParaRPr lang="en-US" sz="5000" dirty="0">
              <a:solidFill>
                <a:schemeClr val="bg1"/>
              </a:solidFill>
            </a:endParaRPr>
          </a:p>
        </p:txBody>
      </p:sp>
      <p:sp>
        <p:nvSpPr>
          <p:cNvPr id="5" name="Rectangle 4">
            <a:extLst>
              <a:ext uri="{FF2B5EF4-FFF2-40B4-BE49-F238E27FC236}">
                <a16:creationId xmlns:a16="http://schemas.microsoft.com/office/drawing/2014/main" id="{DECC2951-5586-4420-B95B-30086E4BBBBF}"/>
              </a:ext>
            </a:extLst>
          </p:cNvPr>
          <p:cNvSpPr/>
          <p:nvPr/>
        </p:nvSpPr>
        <p:spPr>
          <a:xfrm>
            <a:off x="75498" y="4494402"/>
            <a:ext cx="3741493" cy="597716"/>
          </a:xfrm>
          <a:prstGeom prst="rect">
            <a:avLst/>
          </a:prstGeom>
          <a:noFill/>
          <a:ln w="76200">
            <a:solidFill>
              <a:srgbClr val="FFFF00"/>
            </a:solidFill>
          </a:ln>
        </p:spPr>
        <p:style>
          <a:lnRef idx="2">
            <a:schemeClr val="accent4"/>
          </a:lnRef>
          <a:fillRef idx="1">
            <a:schemeClr val="lt1"/>
          </a:fillRef>
          <a:effectRef idx="0">
            <a:schemeClr val="accent4"/>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39180136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rmAutofit/>
          </a:bodyPr>
          <a:lstStyle/>
          <a:p>
            <a:r>
              <a:rPr lang="en-US" sz="6600" dirty="0">
                <a:solidFill>
                  <a:schemeClr val="bg1"/>
                </a:solidFill>
              </a:rPr>
              <a:t>2 Samuel 8: Summary of Successes </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Not in chronological order: all parts of his reign. Parallel in 1 Chr. 18. </a:t>
            </a:r>
          </a:p>
          <a:p>
            <a:r>
              <a:rPr lang="en-US" sz="5000" dirty="0">
                <a:solidFill>
                  <a:schemeClr val="bg1"/>
                </a:solidFill>
              </a:rPr>
              <a:t>Note: they counted a different way. Arabs developed our present system.</a:t>
            </a:r>
          </a:p>
        </p:txBody>
      </p:sp>
    </p:spTree>
    <p:extLst>
      <p:ext uri="{BB962C8B-B14F-4D97-AF65-F5344CB8AC3E}">
        <p14:creationId xmlns:p14="http://schemas.microsoft.com/office/powerpoint/2010/main" val="26677137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rmAutofit fontScale="90000"/>
          </a:bodyPr>
          <a:lstStyle/>
          <a:p>
            <a:r>
              <a:rPr lang="en-US" sz="6600" dirty="0">
                <a:solidFill>
                  <a:schemeClr val="bg1"/>
                </a:solidFill>
              </a:rPr>
              <a:t>1. Defeat of Philistines &amp; Moabites   1-8</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1: </a:t>
            </a:r>
            <a:r>
              <a:rPr lang="en-US" sz="5000" cap="small" dirty="0">
                <a:solidFill>
                  <a:schemeClr val="bg1"/>
                </a:solidFill>
              </a:rPr>
              <a:t>niv:</a:t>
            </a:r>
            <a:r>
              <a:rPr lang="en-US" sz="5000" dirty="0">
                <a:solidFill>
                  <a:schemeClr val="bg1"/>
                </a:solidFill>
              </a:rPr>
              <a:t> </a:t>
            </a:r>
            <a:r>
              <a:rPr lang="en-US" sz="5000" i="1" dirty="0">
                <a:solidFill>
                  <a:schemeClr val="bg1"/>
                </a:solidFill>
              </a:rPr>
              <a:t>in the course of time</a:t>
            </a:r>
            <a:r>
              <a:rPr lang="en-US" sz="5000" dirty="0">
                <a:solidFill>
                  <a:schemeClr val="bg1"/>
                </a:solidFill>
              </a:rPr>
              <a:t>: a summary; </a:t>
            </a:r>
            <a:r>
              <a:rPr lang="en-US" sz="5000" dirty="0" err="1">
                <a:solidFill>
                  <a:schemeClr val="bg1"/>
                </a:solidFill>
              </a:rPr>
              <a:t>Methegammah</a:t>
            </a:r>
            <a:r>
              <a:rPr lang="en-US" sz="5000" dirty="0">
                <a:solidFill>
                  <a:schemeClr val="bg1"/>
                </a:solidFill>
              </a:rPr>
              <a:t>: Philistine city of Gath</a:t>
            </a:r>
          </a:p>
          <a:p>
            <a:r>
              <a:rPr lang="en-US" sz="5000" dirty="0">
                <a:solidFill>
                  <a:schemeClr val="bg1"/>
                </a:solidFill>
              </a:rPr>
              <a:t>2: surprising as D at one time had trusted them [his parents stayed w/ Moabite king while D was a refugee]; prevalent way of war</a:t>
            </a:r>
          </a:p>
          <a:p>
            <a:r>
              <a:rPr lang="en-US" sz="5000" dirty="0">
                <a:solidFill>
                  <a:schemeClr val="bg1"/>
                </a:solidFill>
              </a:rPr>
              <a:t>3: </a:t>
            </a:r>
            <a:r>
              <a:rPr lang="en-US" sz="5000" dirty="0" err="1">
                <a:solidFill>
                  <a:schemeClr val="bg1"/>
                </a:solidFill>
              </a:rPr>
              <a:t>Hadadezer</a:t>
            </a:r>
            <a:r>
              <a:rPr lang="en-US" sz="5000" dirty="0">
                <a:solidFill>
                  <a:schemeClr val="bg1"/>
                </a:solidFill>
              </a:rPr>
              <a:t> = </a:t>
            </a:r>
            <a:r>
              <a:rPr lang="en-US" sz="5000" dirty="0" err="1">
                <a:solidFill>
                  <a:schemeClr val="bg1"/>
                </a:solidFill>
              </a:rPr>
              <a:t>Hadarezer</a:t>
            </a:r>
            <a:r>
              <a:rPr lang="en-US" sz="5000" dirty="0">
                <a:solidFill>
                  <a:schemeClr val="bg1"/>
                </a:solidFill>
              </a:rPr>
              <a:t> in 10:16</a:t>
            </a:r>
          </a:p>
          <a:p>
            <a:r>
              <a:rPr lang="en-US" sz="5000" dirty="0">
                <a:solidFill>
                  <a:schemeClr val="bg1"/>
                </a:solidFill>
              </a:rPr>
              <a:t>4: Hamstrung: great damage could be done to a hostile military force</a:t>
            </a:r>
          </a:p>
        </p:txBody>
      </p:sp>
    </p:spTree>
    <p:extLst>
      <p:ext uri="{BB962C8B-B14F-4D97-AF65-F5344CB8AC3E}">
        <p14:creationId xmlns:p14="http://schemas.microsoft.com/office/powerpoint/2010/main" val="4251386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rmAutofit fontScale="90000"/>
          </a:bodyPr>
          <a:lstStyle/>
          <a:p>
            <a:r>
              <a:rPr lang="en-US" sz="6600" dirty="0">
                <a:solidFill>
                  <a:schemeClr val="bg1"/>
                </a:solidFill>
              </a:rPr>
              <a:t>1. Defeat of Philistines &amp; Moabites   1-8</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6: thought of the whole chapter; not because of army, tactics, or leader, but because of God</a:t>
            </a:r>
          </a:p>
          <a:p>
            <a:r>
              <a:rPr lang="en-US" sz="5000" dirty="0">
                <a:solidFill>
                  <a:schemeClr val="bg1"/>
                </a:solidFill>
              </a:rPr>
              <a:t>Shields of gold: DeHoff: costly ornaments worn by the Syrian soldiers</a:t>
            </a:r>
          </a:p>
        </p:txBody>
      </p:sp>
    </p:spTree>
    <p:extLst>
      <p:ext uri="{BB962C8B-B14F-4D97-AF65-F5344CB8AC3E}">
        <p14:creationId xmlns:p14="http://schemas.microsoft.com/office/powerpoint/2010/main" val="27430656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rmAutofit/>
          </a:bodyPr>
          <a:lstStyle/>
          <a:p>
            <a:r>
              <a:rPr lang="en-US" sz="6600" dirty="0">
                <a:solidFill>
                  <a:schemeClr val="bg1"/>
                </a:solidFill>
              </a:rPr>
              <a:t>2. Domain Extended                   9-12</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9: Hamath: NE bastion of Solomonic Empire, 1K 14:25, descendants of Ham &amp; Canaan, Gen. 10:18</a:t>
            </a:r>
          </a:p>
          <a:p>
            <a:r>
              <a:rPr lang="en-US" sz="5000" dirty="0">
                <a:solidFill>
                  <a:schemeClr val="bg1"/>
                </a:solidFill>
              </a:rPr>
              <a:t>10: R.P. Smith: Ps. 18:43-44: D’s joyful feelings about this mission</a:t>
            </a:r>
          </a:p>
          <a:p>
            <a:r>
              <a:rPr lang="en-US" sz="5000" dirty="0">
                <a:solidFill>
                  <a:schemeClr val="bg1"/>
                </a:solidFill>
              </a:rPr>
              <a:t>11: all the great stores of gold, silver, bronze, and other precious articles were used</a:t>
            </a:r>
          </a:p>
          <a:p>
            <a:endParaRPr lang="en-US" sz="5000" dirty="0">
              <a:solidFill>
                <a:schemeClr val="bg1"/>
              </a:solidFill>
            </a:endParaRPr>
          </a:p>
        </p:txBody>
      </p:sp>
    </p:spTree>
    <p:extLst>
      <p:ext uri="{BB962C8B-B14F-4D97-AF65-F5344CB8AC3E}">
        <p14:creationId xmlns:p14="http://schemas.microsoft.com/office/powerpoint/2010/main" val="13461433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rmAutofit/>
          </a:bodyPr>
          <a:lstStyle/>
          <a:p>
            <a:r>
              <a:rPr lang="en-US" sz="6600" dirty="0">
                <a:solidFill>
                  <a:schemeClr val="bg1"/>
                </a:solidFill>
              </a:rPr>
              <a:t>3. Defeat of Edomites              13-18</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Great contrast: Valley of Salt: extreme S of Arabah, S from Dead Sea</a:t>
            </a:r>
          </a:p>
          <a:p>
            <a:r>
              <a:rPr lang="en-US" sz="5000" dirty="0">
                <a:solidFill>
                  <a:schemeClr val="bg1"/>
                </a:solidFill>
              </a:rPr>
              <a:t>2 centuries later, Amaziah king of Judah defeats 10,000 Edomites &amp; captured Sela</a:t>
            </a:r>
          </a:p>
          <a:p>
            <a:r>
              <a:rPr lang="en-US" sz="5000" dirty="0">
                <a:solidFill>
                  <a:schemeClr val="bg1"/>
                </a:solidFill>
              </a:rPr>
              <a:t>13: no contradiction here: 2S8 says D, </a:t>
            </a:r>
            <a:br>
              <a:rPr lang="en-US" sz="5000" dirty="0">
                <a:solidFill>
                  <a:schemeClr val="bg1"/>
                </a:solidFill>
              </a:rPr>
            </a:br>
            <a:r>
              <a:rPr lang="en-US" sz="5000" dirty="0">
                <a:solidFill>
                  <a:schemeClr val="bg1"/>
                </a:solidFill>
              </a:rPr>
              <a:t>1C 18:13 says Abishai, Ps. 60 </a:t>
            </a:r>
            <a:r>
              <a:rPr lang="en-US" sz="5000" i="1" dirty="0">
                <a:solidFill>
                  <a:schemeClr val="bg1"/>
                </a:solidFill>
              </a:rPr>
              <a:t>heading</a:t>
            </a:r>
            <a:r>
              <a:rPr lang="en-US" sz="5000" dirty="0">
                <a:solidFill>
                  <a:schemeClr val="bg1"/>
                </a:solidFill>
              </a:rPr>
              <a:t> &amp; </a:t>
            </a:r>
            <a:br>
              <a:rPr lang="en-US" sz="5000" dirty="0">
                <a:solidFill>
                  <a:schemeClr val="bg1"/>
                </a:solidFill>
              </a:rPr>
            </a:br>
            <a:r>
              <a:rPr lang="en-US" sz="5000" dirty="0">
                <a:solidFill>
                  <a:schemeClr val="bg1"/>
                </a:solidFill>
              </a:rPr>
              <a:t>1K 11:15-16 says Joab</a:t>
            </a:r>
          </a:p>
        </p:txBody>
      </p:sp>
    </p:spTree>
    <p:extLst>
      <p:ext uri="{BB962C8B-B14F-4D97-AF65-F5344CB8AC3E}">
        <p14:creationId xmlns:p14="http://schemas.microsoft.com/office/powerpoint/2010/main" val="37221376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rmAutofit/>
          </a:bodyPr>
          <a:lstStyle/>
          <a:p>
            <a:r>
              <a:rPr lang="en-US" sz="6600" dirty="0">
                <a:solidFill>
                  <a:schemeClr val="bg1"/>
                </a:solidFill>
              </a:rPr>
              <a:t>3. Defeat of Edomites              13-18</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Willis: “D involved as king, Joab commander of the army, Abishai had charge of that particular battle.” Same as saying President 41 Bush, Secretary of Defense Cheney, and General Schwarzkopf won Desert Storm. </a:t>
            </a:r>
          </a:p>
          <a:p>
            <a:r>
              <a:rPr lang="en-US" sz="5000" dirty="0">
                <a:solidFill>
                  <a:schemeClr val="bg1"/>
                </a:solidFill>
              </a:rPr>
              <a:t>Wise &amp; efficient applied to 1</a:t>
            </a:r>
            <a:r>
              <a:rPr lang="en-US" sz="5000" baseline="30000" dirty="0">
                <a:solidFill>
                  <a:schemeClr val="bg1"/>
                </a:solidFill>
              </a:rPr>
              <a:t>st</a:t>
            </a:r>
            <a:r>
              <a:rPr lang="en-US" sz="5000" dirty="0">
                <a:solidFill>
                  <a:schemeClr val="bg1"/>
                </a:solidFill>
              </a:rPr>
              <a:t> half of reign. </a:t>
            </a:r>
          </a:p>
          <a:p>
            <a:r>
              <a:rPr lang="en-US" sz="5000" dirty="0">
                <a:solidFill>
                  <a:schemeClr val="bg1"/>
                </a:solidFill>
              </a:rPr>
              <a:t>17: Zadok &amp; Ahimelech high priests: contrary to Law of Moses, 1 by Saul, 1 by D</a:t>
            </a:r>
          </a:p>
        </p:txBody>
      </p:sp>
    </p:spTree>
    <p:extLst>
      <p:ext uri="{BB962C8B-B14F-4D97-AF65-F5344CB8AC3E}">
        <p14:creationId xmlns:p14="http://schemas.microsoft.com/office/powerpoint/2010/main" val="25715156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rmAutofit/>
          </a:bodyPr>
          <a:lstStyle/>
          <a:p>
            <a:r>
              <a:rPr lang="en-US" sz="6600" dirty="0">
                <a:solidFill>
                  <a:schemeClr val="bg1"/>
                </a:solidFill>
              </a:rPr>
              <a:t>3. Defeat of Edomites              13-18</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err="1">
                <a:solidFill>
                  <a:schemeClr val="bg1"/>
                </a:solidFill>
              </a:rPr>
              <a:t>Cherethites</a:t>
            </a:r>
            <a:r>
              <a:rPr lang="en-US" sz="5000" dirty="0">
                <a:solidFill>
                  <a:schemeClr val="bg1"/>
                </a:solidFill>
              </a:rPr>
              <a:t> and </a:t>
            </a:r>
            <a:r>
              <a:rPr lang="en-US" sz="5000" dirty="0" err="1">
                <a:solidFill>
                  <a:schemeClr val="bg1"/>
                </a:solidFill>
              </a:rPr>
              <a:t>Pelethites</a:t>
            </a:r>
            <a:r>
              <a:rPr lang="en-US" sz="5000" dirty="0">
                <a:solidFill>
                  <a:schemeClr val="bg1"/>
                </a:solidFill>
              </a:rPr>
              <a:t> – bodyguard of foreign mercenaries (1</a:t>
            </a:r>
            <a:r>
              <a:rPr lang="en-US" sz="5000" baseline="30000" dirty="0">
                <a:solidFill>
                  <a:schemeClr val="bg1"/>
                </a:solidFill>
              </a:rPr>
              <a:t>st</a:t>
            </a:r>
            <a:r>
              <a:rPr lang="en-US" sz="5000" dirty="0">
                <a:solidFill>
                  <a:schemeClr val="bg1"/>
                </a:solidFill>
              </a:rPr>
              <a:t> time) </a:t>
            </a:r>
          </a:p>
          <a:p>
            <a:r>
              <a:rPr lang="en-US" sz="5000" dirty="0">
                <a:solidFill>
                  <a:schemeClr val="bg1"/>
                </a:solidFill>
              </a:rPr>
              <a:t>18: D’s sons were priests: no Biblical record of any such thing (performing priestly duties). If they did, it fits the typical nature of D acting as priest. They did not serve in the same way as </a:t>
            </a:r>
            <a:r>
              <a:rPr lang="en-US" sz="5000" dirty="0" err="1">
                <a:solidFill>
                  <a:schemeClr val="bg1"/>
                </a:solidFill>
              </a:rPr>
              <a:t>Abithar</a:t>
            </a:r>
            <a:r>
              <a:rPr lang="en-US" sz="5000" dirty="0">
                <a:solidFill>
                  <a:schemeClr val="bg1"/>
                </a:solidFill>
              </a:rPr>
              <a:t> and Zadok. </a:t>
            </a:r>
          </a:p>
        </p:txBody>
      </p:sp>
    </p:spTree>
    <p:extLst>
      <p:ext uri="{BB962C8B-B14F-4D97-AF65-F5344CB8AC3E}">
        <p14:creationId xmlns:p14="http://schemas.microsoft.com/office/powerpoint/2010/main" val="39722382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17911</TotalTime>
  <Words>647</Words>
  <Application>Microsoft Office PowerPoint</Application>
  <PresentationFormat>Widescreen</PresentationFormat>
  <Paragraphs>46</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PowerPoint Presentation</vt:lpstr>
      <vt:lpstr>Ch. 5-10 – 7 Major Events [Willis]</vt:lpstr>
      <vt:lpstr>2 Samuel 8: Summary of Successes </vt:lpstr>
      <vt:lpstr>1. Defeat of Philistines &amp; Moabites   1-8</vt:lpstr>
      <vt:lpstr>1. Defeat of Philistines &amp; Moabites   1-8</vt:lpstr>
      <vt:lpstr>2. Domain Extended                   9-12</vt:lpstr>
      <vt:lpstr>3. Defeat of Edomites              13-18</vt:lpstr>
      <vt:lpstr>3. Defeat of Edomites              13-18</vt:lpstr>
      <vt:lpstr>3. Defeat of Edomites              13-18</vt:lpstr>
      <vt:lpstr>Lessons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“Live at Five” Series: Overcoming the World</dc:title>
  <dc:creator>Justin D. Reed</dc:creator>
  <cp:lastModifiedBy>Justin D. Reed</cp:lastModifiedBy>
  <cp:revision>285</cp:revision>
  <dcterms:created xsi:type="dcterms:W3CDTF">2020-03-28T20:11:58Z</dcterms:created>
  <dcterms:modified xsi:type="dcterms:W3CDTF">2021-10-05T21:33:29Z</dcterms:modified>
</cp:coreProperties>
</file>