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97" r:id="rId5"/>
    <p:sldId id="299" r:id="rId6"/>
    <p:sldId id="300" r:id="rId7"/>
    <p:sldId id="301" r:id="rId8"/>
    <p:sldId id="302" r:id="rId9"/>
    <p:sldId id="303" r:id="rId10"/>
    <p:sldId id="29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608B8-1C51-442C-8575-FEEB4C49B24E}" v="2770" dt="2021-09-14T19:48:26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F44608B8-1C51-442C-8575-FEEB4C49B24E}"/>
    <pc:docChg chg="undo custSel addSld delSld modSld sldOrd">
      <pc:chgData name="Justin D. Reed" userId="c6a793dc6dee29d5" providerId="LiveId" clId="{F44608B8-1C51-442C-8575-FEEB4C49B24E}" dt="2021-09-14T19:48:26.139" v="2955" actId="20577"/>
      <pc:docMkLst>
        <pc:docMk/>
      </pc:docMkLst>
      <pc:sldChg chg="delSp modSp mod modAnim">
        <pc:chgData name="Justin D. Reed" userId="c6a793dc6dee29d5" providerId="LiveId" clId="{F44608B8-1C51-442C-8575-FEEB4C49B24E}" dt="2021-09-14T19:17:30.532" v="18" actId="478"/>
        <pc:sldMkLst>
          <pc:docMk/>
          <pc:sldMk cId="3061026221" sldId="256"/>
        </pc:sldMkLst>
        <pc:spChg chg="mod">
          <ac:chgData name="Justin D. Reed" userId="c6a793dc6dee29d5" providerId="LiveId" clId="{F44608B8-1C51-442C-8575-FEEB4C49B24E}" dt="2021-09-14T19:17:27.624" v="17" actId="20577"/>
          <ac:spMkLst>
            <pc:docMk/>
            <pc:sldMk cId="3061026221" sldId="256"/>
            <ac:spMk id="3" creationId="{40074364-8D3B-4983-A9A8-24FBCDDD33EB}"/>
          </ac:spMkLst>
        </pc:spChg>
        <pc:picChg chg="del">
          <ac:chgData name="Justin D. Reed" userId="c6a793dc6dee29d5" providerId="LiveId" clId="{F44608B8-1C51-442C-8575-FEEB4C49B24E}" dt="2021-09-14T19:17:30.532" v="18" actId="478"/>
          <ac:picMkLst>
            <pc:docMk/>
            <pc:sldMk cId="3061026221" sldId="256"/>
            <ac:picMk id="1026" creationId="{8AEE68B6-39A6-49B3-9F5B-BA670511EC80}"/>
          </ac:picMkLst>
        </pc:picChg>
      </pc:sldChg>
      <pc:sldChg chg="modSp add del mod ord modAnim">
        <pc:chgData name="Justin D. Reed" userId="c6a793dc6dee29d5" providerId="LiveId" clId="{F44608B8-1C51-442C-8575-FEEB4C49B24E}" dt="2021-09-14T19:25:50.593" v="382" actId="20577"/>
        <pc:sldMkLst>
          <pc:docMk/>
          <pc:sldMk cId="1141339206" sldId="257"/>
        </pc:sldMkLst>
        <pc:spChg chg="mod">
          <ac:chgData name="Justin D. Reed" userId="c6a793dc6dee29d5" providerId="LiveId" clId="{F44608B8-1C51-442C-8575-FEEB4C49B24E}" dt="2021-09-14T19:25:50.593" v="382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F44608B8-1C51-442C-8575-FEEB4C49B24E}" dt="2021-09-14T19:25:40.804" v="378" actId="20577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F44608B8-1C51-442C-8575-FEEB4C49B24E}" dt="2021-09-14T19:32:01.679" v="818" actId="20577"/>
        <pc:sldMkLst>
          <pc:docMk/>
          <pc:sldMk cId="3372097694" sldId="283"/>
        </pc:sldMkLst>
        <pc:spChg chg="mod">
          <ac:chgData name="Justin D. Reed" userId="c6a793dc6dee29d5" providerId="LiveId" clId="{F44608B8-1C51-442C-8575-FEEB4C49B24E}" dt="2021-09-14T19:32:01.679" v="818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F44608B8-1C51-442C-8575-FEEB4C49B24E}" dt="2021-09-14T19:48:26.139" v="2955" actId="20577"/>
        <pc:sldMkLst>
          <pc:docMk/>
          <pc:sldMk cId="3932350622" sldId="296"/>
        </pc:sldMkLst>
        <pc:spChg chg="mod">
          <ac:chgData name="Justin D. Reed" userId="c6a793dc6dee29d5" providerId="LiveId" clId="{F44608B8-1C51-442C-8575-FEEB4C49B24E}" dt="2021-09-14T19:48:26.139" v="2955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F44608B8-1C51-442C-8575-FEEB4C49B24E}" dt="2021-09-14T19:31:42.213" v="809" actId="20577"/>
        <pc:sldMkLst>
          <pc:docMk/>
          <pc:sldMk cId="4251386436" sldId="297"/>
        </pc:sldMkLst>
        <pc:spChg chg="mod">
          <ac:chgData name="Justin D. Reed" userId="c6a793dc6dee29d5" providerId="LiveId" clId="{F44608B8-1C51-442C-8575-FEEB4C49B24E}" dt="2021-09-14T19:28:04.432" v="421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F44608B8-1C51-442C-8575-FEEB4C49B24E}" dt="2021-09-14T19:31:42.213" v="809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addSp delSp modSp mod addAnim delAnim">
        <pc:chgData name="Justin D. Reed" userId="c6a793dc6dee29d5" providerId="LiveId" clId="{F44608B8-1C51-442C-8575-FEEB4C49B24E}" dt="2021-09-14T19:22:53.608" v="40" actId="14100"/>
        <pc:sldMkLst>
          <pc:docMk/>
          <pc:sldMk cId="3918013624" sldId="298"/>
        </pc:sldMkLst>
        <pc:spChg chg="add del">
          <ac:chgData name="Justin D. Reed" userId="c6a793dc6dee29d5" providerId="LiveId" clId="{F44608B8-1C51-442C-8575-FEEB4C49B24E}" dt="2021-09-14T19:22:45.894" v="38" actId="478"/>
          <ac:spMkLst>
            <pc:docMk/>
            <pc:sldMk cId="3918013624" sldId="298"/>
            <ac:spMk id="4" creationId="{C3F3FC7B-8296-45C7-973A-2F41E028962E}"/>
          </ac:spMkLst>
        </pc:spChg>
        <pc:spChg chg="mod">
          <ac:chgData name="Justin D. Reed" userId="c6a793dc6dee29d5" providerId="LiveId" clId="{F44608B8-1C51-442C-8575-FEEB4C49B24E}" dt="2021-09-14T19:22:53.608" v="40" actId="14100"/>
          <ac:spMkLst>
            <pc:docMk/>
            <pc:sldMk cId="3918013624" sldId="298"/>
            <ac:spMk id="5" creationId="{DECC2951-5586-4420-B95B-30086E4BBBBF}"/>
          </ac:spMkLst>
        </pc:spChg>
      </pc:sldChg>
      <pc:sldChg chg="del">
        <pc:chgData name="Justin D. Reed" userId="c6a793dc6dee29d5" providerId="LiveId" clId="{F44608B8-1C51-442C-8575-FEEB4C49B24E}" dt="2021-09-14T19:31:52.216" v="810" actId="47"/>
        <pc:sldMkLst>
          <pc:docMk/>
          <pc:sldMk cId="678852145" sldId="299"/>
        </pc:sldMkLst>
      </pc:sldChg>
      <pc:sldChg chg="modSp add modAnim">
        <pc:chgData name="Justin D. Reed" userId="c6a793dc6dee29d5" providerId="LiveId" clId="{F44608B8-1C51-442C-8575-FEEB4C49B24E}" dt="2021-09-14T19:33:16.074" v="975" actId="20577"/>
        <pc:sldMkLst>
          <pc:docMk/>
          <pc:sldMk cId="2507326214" sldId="299"/>
        </pc:sldMkLst>
        <pc:spChg chg="mod">
          <ac:chgData name="Justin D. Reed" userId="c6a793dc6dee29d5" providerId="LiveId" clId="{F44608B8-1C51-442C-8575-FEEB4C49B24E}" dt="2021-09-14T19:33:16.074" v="975" actId="20577"/>
          <ac:spMkLst>
            <pc:docMk/>
            <pc:sldMk cId="2507326214" sldId="299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F44608B8-1C51-442C-8575-FEEB4C49B24E}" dt="2021-09-14T19:35:15.026" v="1353" actId="20577"/>
        <pc:sldMkLst>
          <pc:docMk/>
          <pc:sldMk cId="301573572" sldId="300"/>
        </pc:sldMkLst>
        <pc:spChg chg="mod">
          <ac:chgData name="Justin D. Reed" userId="c6a793dc6dee29d5" providerId="LiveId" clId="{F44608B8-1C51-442C-8575-FEEB4C49B24E}" dt="2021-09-14T19:33:40.925" v="1022" actId="27636"/>
          <ac:spMkLst>
            <pc:docMk/>
            <pc:sldMk cId="301573572" sldId="300"/>
            <ac:spMk id="2" creationId="{3F137064-C405-4669-B17F-DE9821AB6EF6}"/>
          </ac:spMkLst>
        </pc:spChg>
        <pc:spChg chg="mod">
          <ac:chgData name="Justin D. Reed" userId="c6a793dc6dee29d5" providerId="LiveId" clId="{F44608B8-1C51-442C-8575-FEEB4C49B24E}" dt="2021-09-14T19:35:15.026" v="1353" actId="20577"/>
          <ac:spMkLst>
            <pc:docMk/>
            <pc:sldMk cId="301573572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F44608B8-1C51-442C-8575-FEEB4C49B24E}" dt="2021-09-14T19:31:52.529" v="811" actId="47"/>
        <pc:sldMkLst>
          <pc:docMk/>
          <pc:sldMk cId="1739528109" sldId="300"/>
        </pc:sldMkLst>
      </pc:sldChg>
      <pc:sldChg chg="del">
        <pc:chgData name="Justin D. Reed" userId="c6a793dc6dee29d5" providerId="LiveId" clId="{F44608B8-1C51-442C-8575-FEEB4C49B24E}" dt="2021-09-14T19:31:52.863" v="812" actId="47"/>
        <pc:sldMkLst>
          <pc:docMk/>
          <pc:sldMk cId="2189593972" sldId="301"/>
        </pc:sldMkLst>
      </pc:sldChg>
      <pc:sldChg chg="modSp add modAnim">
        <pc:chgData name="Justin D. Reed" userId="c6a793dc6dee29d5" providerId="LiveId" clId="{F44608B8-1C51-442C-8575-FEEB4C49B24E}" dt="2021-09-14T19:40:24.916" v="1754" actId="20577"/>
        <pc:sldMkLst>
          <pc:docMk/>
          <pc:sldMk cId="2413445056" sldId="301"/>
        </pc:sldMkLst>
        <pc:spChg chg="mod">
          <ac:chgData name="Justin D. Reed" userId="c6a793dc6dee29d5" providerId="LiveId" clId="{F44608B8-1C51-442C-8575-FEEB4C49B24E}" dt="2021-09-14T19:40:24.916" v="1754" actId="20577"/>
          <ac:spMkLst>
            <pc:docMk/>
            <pc:sldMk cId="2413445056" sldId="301"/>
            <ac:spMk id="3" creationId="{A9E165BB-F099-4517-BC5D-F6888EC3E787}"/>
          </ac:spMkLst>
        </pc:spChg>
      </pc:sldChg>
      <pc:sldChg chg="del">
        <pc:chgData name="Justin D. Reed" userId="c6a793dc6dee29d5" providerId="LiveId" clId="{F44608B8-1C51-442C-8575-FEEB4C49B24E}" dt="2021-09-14T19:31:53.238" v="813" actId="47"/>
        <pc:sldMkLst>
          <pc:docMk/>
          <pc:sldMk cId="3683420589" sldId="302"/>
        </pc:sldMkLst>
      </pc:sldChg>
      <pc:sldChg chg="modSp add mod modAnim">
        <pc:chgData name="Justin D. Reed" userId="c6a793dc6dee29d5" providerId="LiveId" clId="{F44608B8-1C51-442C-8575-FEEB4C49B24E}" dt="2021-09-14T19:43:23.680" v="2213" actId="21"/>
        <pc:sldMkLst>
          <pc:docMk/>
          <pc:sldMk cId="4044415174" sldId="302"/>
        </pc:sldMkLst>
        <pc:spChg chg="mod">
          <ac:chgData name="Justin D. Reed" userId="c6a793dc6dee29d5" providerId="LiveId" clId="{F44608B8-1C51-442C-8575-FEEB4C49B24E}" dt="2021-09-14T19:40:48.974" v="1797" actId="27636"/>
          <ac:spMkLst>
            <pc:docMk/>
            <pc:sldMk cId="4044415174" sldId="302"/>
            <ac:spMk id="2" creationId="{3F137064-C405-4669-B17F-DE9821AB6EF6}"/>
          </ac:spMkLst>
        </pc:spChg>
        <pc:spChg chg="mod">
          <ac:chgData name="Justin D. Reed" userId="c6a793dc6dee29d5" providerId="LiveId" clId="{F44608B8-1C51-442C-8575-FEEB4C49B24E}" dt="2021-09-14T19:43:23.680" v="2213" actId="21"/>
          <ac:spMkLst>
            <pc:docMk/>
            <pc:sldMk cId="4044415174" sldId="302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F44608B8-1C51-442C-8575-FEEB4C49B24E}" dt="2021-09-14T19:45:03.740" v="2421" actId="20577"/>
        <pc:sldMkLst>
          <pc:docMk/>
          <pc:sldMk cId="3636925102" sldId="303"/>
        </pc:sldMkLst>
        <pc:spChg chg="mod">
          <ac:chgData name="Justin D. Reed" userId="c6a793dc6dee29d5" providerId="LiveId" clId="{F44608B8-1C51-442C-8575-FEEB4C49B24E}" dt="2021-09-14T19:45:03.740" v="2421" actId="20577"/>
          <ac:spMkLst>
            <pc:docMk/>
            <pc:sldMk cId="3636925102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F44608B8-1C51-442C-8575-FEEB4C49B24E}" dt="2021-09-14T19:31:53.629" v="814" actId="47"/>
        <pc:sldMkLst>
          <pc:docMk/>
          <pc:sldMk cId="4249334570" sldId="303"/>
        </pc:sldMkLst>
      </pc:sldChg>
      <pc:sldChg chg="del">
        <pc:chgData name="Justin D. Reed" userId="c6a793dc6dee29d5" providerId="LiveId" clId="{F44608B8-1C51-442C-8575-FEEB4C49B24E}" dt="2021-09-14T19:31:54.003" v="815" actId="47"/>
        <pc:sldMkLst>
          <pc:docMk/>
          <pc:sldMk cId="297883092" sldId="304"/>
        </pc:sldMkLst>
      </pc:sldChg>
      <pc:sldChg chg="del">
        <pc:chgData name="Justin D. Reed" userId="c6a793dc6dee29d5" providerId="LiveId" clId="{F44608B8-1C51-442C-8575-FEEB4C49B24E}" dt="2021-09-14T19:31:54.457" v="816" actId="47"/>
        <pc:sldMkLst>
          <pc:docMk/>
          <pc:sldMk cId="3169549611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6: the Ark Arrives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God gives specific commands for us for a reason. His punishments for disobedience are just because He is a righteous God. Sometimes we must pay for other people’s bad decisions.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It is evident D exposed himself when he was doing things he shouldn’t do (dancing) and wearing things he shouldn’t wear (priestly garments). We sin when we change God’s commands to fit our desires.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gives a lousy excuse for his disobedience. God knows all – no excuse will </a:t>
            </a:r>
            <a:r>
              <a:rPr lang="en-US" sz="4100">
                <a:solidFill>
                  <a:schemeClr val="bg1"/>
                </a:solidFill>
              </a:rPr>
              <a:t>work with God!</a:t>
            </a:r>
          </a:p>
          <a:p>
            <a:pPr marL="914400" indent="-914400">
              <a:buFont typeface="+mj-lt"/>
              <a:buAutoNum type="arabicPeriod"/>
            </a:pPr>
            <a:endParaRPr lang="en-US" sz="4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183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5-10 – 7 Major Events [Willis]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Conquest of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2 victories over Philistines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Bringing Ark of the Covenant to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God’s prophecy that of D’s posterity one would arise to build God a ‘house’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victories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kindness to the son of Jonathan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Victories over Ammonites &amp; Syrians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C2951-5586-4420-B95B-30086E4BBBBF}"/>
              </a:ext>
            </a:extLst>
          </p:cNvPr>
          <p:cNvSpPr/>
          <p:nvPr/>
        </p:nvSpPr>
        <p:spPr>
          <a:xfrm>
            <a:off x="75498" y="2419203"/>
            <a:ext cx="10511408" cy="587229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Israelites in deplorable situation – so divided there were 2 High Priests (Zadok in Gibeon &amp; </a:t>
            </a:r>
            <a:r>
              <a:rPr lang="en-US" sz="5000" dirty="0" err="1">
                <a:solidFill>
                  <a:schemeClr val="bg1"/>
                </a:solidFill>
              </a:rPr>
              <a:t>Abithar</a:t>
            </a:r>
            <a:r>
              <a:rPr lang="en-US" sz="5000" dirty="0">
                <a:solidFill>
                  <a:schemeClr val="bg1"/>
                </a:solidFill>
              </a:rPr>
              <a:t> in Hebron). Unification = consolidate.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wore an ephod like Samuel, offered sacrifices, and blessed the people (type of Christ &amp; His Kingship, Ps. 110)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Parallel account: 1 Chr. 13:1-14; 15:1-16:3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Removing the Ark 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again (5:6). Went to </a:t>
            </a:r>
            <a:r>
              <a:rPr lang="en-US" sz="5000" dirty="0" err="1">
                <a:solidFill>
                  <a:schemeClr val="bg1"/>
                </a:solidFill>
              </a:rPr>
              <a:t>Baale</a:t>
            </a:r>
            <a:r>
              <a:rPr lang="en-US" sz="5000" dirty="0">
                <a:solidFill>
                  <a:schemeClr val="bg1"/>
                </a:solidFill>
              </a:rPr>
              <a:t>-Judah (</a:t>
            </a:r>
            <a:r>
              <a:rPr lang="en-US" sz="5000" dirty="0" err="1">
                <a:solidFill>
                  <a:schemeClr val="bg1"/>
                </a:solidFill>
              </a:rPr>
              <a:t>Kiriath-jearim</a:t>
            </a:r>
            <a:r>
              <a:rPr lang="en-US" sz="5000" dirty="0">
                <a:solidFill>
                  <a:schemeClr val="bg1"/>
                </a:solidFill>
              </a:rPr>
              <a:t>): Ark rested there for 20+ years at request of </a:t>
            </a:r>
            <a:r>
              <a:rPr lang="en-US" sz="5000" dirty="0" err="1">
                <a:solidFill>
                  <a:schemeClr val="bg1"/>
                </a:solidFill>
              </a:rPr>
              <a:t>Bethshemesh</a:t>
            </a:r>
            <a:r>
              <a:rPr lang="en-US" sz="5000" dirty="0">
                <a:solidFill>
                  <a:schemeClr val="bg1"/>
                </a:solidFill>
              </a:rPr>
              <a:t>, 1S 6:19-7:12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angelic armies of Heaven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direct violation: no excuse for D; </a:t>
            </a:r>
            <a:r>
              <a:rPr lang="en-US" sz="5000" u="sng" dirty="0">
                <a:solidFill>
                  <a:schemeClr val="bg1"/>
                </a:solidFill>
              </a:rPr>
              <a:t>must</a:t>
            </a:r>
            <a:r>
              <a:rPr lang="en-US" sz="5000" dirty="0">
                <a:solidFill>
                  <a:schemeClr val="bg1"/>
                </a:solidFill>
              </a:rPr>
              <a:t> be </a:t>
            </a:r>
            <a:r>
              <a:rPr lang="en-US" sz="5000" u="sng" dirty="0">
                <a:solidFill>
                  <a:schemeClr val="bg1"/>
                </a:solidFill>
              </a:rPr>
              <a:t>carried</a:t>
            </a:r>
            <a:r>
              <a:rPr lang="en-US" sz="5000" dirty="0">
                <a:solidFill>
                  <a:schemeClr val="bg1"/>
                </a:solidFill>
              </a:rPr>
              <a:t> by </a:t>
            </a:r>
            <a:r>
              <a:rPr lang="en-US" sz="5000" u="sng" dirty="0">
                <a:solidFill>
                  <a:schemeClr val="bg1"/>
                </a:solidFill>
              </a:rPr>
              <a:t>Levites</a:t>
            </a:r>
            <a:r>
              <a:rPr lang="en-US" sz="5000" dirty="0">
                <a:solidFill>
                  <a:schemeClr val="bg1"/>
                </a:solidFill>
              </a:rPr>
              <a:t> on </a:t>
            </a:r>
            <a:r>
              <a:rPr lang="en-US" sz="5000" u="sng" dirty="0">
                <a:solidFill>
                  <a:schemeClr val="bg1"/>
                </a:solidFill>
              </a:rPr>
              <a:t>poles</a:t>
            </a:r>
            <a:r>
              <a:rPr lang="en-US" sz="5000" dirty="0">
                <a:solidFill>
                  <a:schemeClr val="bg1"/>
                </a:solidFill>
              </a:rPr>
              <a:t>, Ex. 25:12-15, 37:1-5, Num. 7:9; </a:t>
            </a:r>
            <a:r>
              <a:rPr lang="en-US" sz="5000" u="sng" dirty="0">
                <a:solidFill>
                  <a:schemeClr val="bg1"/>
                </a:solidFill>
              </a:rPr>
              <a:t>covered</a:t>
            </a:r>
            <a:r>
              <a:rPr lang="en-US" sz="5000" dirty="0">
                <a:solidFill>
                  <a:schemeClr val="bg1"/>
                </a:solidFill>
              </a:rPr>
              <a:t> by </a:t>
            </a:r>
            <a:r>
              <a:rPr lang="en-US" sz="5000" u="sng" dirty="0">
                <a:solidFill>
                  <a:schemeClr val="bg1"/>
                </a:solidFill>
              </a:rPr>
              <a:t>goatskin</a:t>
            </a:r>
            <a:r>
              <a:rPr lang="en-US" sz="5000" dirty="0">
                <a:solidFill>
                  <a:schemeClr val="bg1"/>
                </a:solidFill>
              </a:rPr>
              <a:t>, Num. 4:15; D knew a better way, 1 Chr. 15:12-13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Removing the Ark 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Uzzah: not a Levite – grand/father </a:t>
            </a:r>
            <a:r>
              <a:rPr lang="en-US" sz="5000" dirty="0" err="1">
                <a:solidFill>
                  <a:schemeClr val="bg1"/>
                </a:solidFill>
              </a:rPr>
              <a:t>Abinadab</a:t>
            </a:r>
            <a:r>
              <a:rPr lang="en-US" sz="5000" dirty="0">
                <a:solidFill>
                  <a:schemeClr val="bg1"/>
                </a:solidFill>
              </a:rPr>
              <a:t> was of the tribe of Judah – </a:t>
            </a:r>
            <a:r>
              <a:rPr lang="en-US" sz="5000" i="1" dirty="0">
                <a:solidFill>
                  <a:schemeClr val="bg1"/>
                </a:solidFill>
              </a:rPr>
              <a:t>everything was wrong!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No Levites mentioned as being present!</a:t>
            </a:r>
          </a:p>
        </p:txBody>
      </p:sp>
    </p:spTree>
    <p:extLst>
      <p:ext uri="{BB962C8B-B14F-4D97-AF65-F5344CB8AC3E}">
        <p14:creationId xmlns:p14="http://schemas.microsoft.com/office/powerpoint/2010/main" val="250732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Uzzah’s Mistake 					  6-15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None of God’s commands are trivial.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they had followed God’s commands, this would not have been an issue for Uzzah.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anger directed at calamity which he attributed to himself.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Perez-Uzzah: the breaking forth of Uzzah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parallel account tells D followed commands the second time; D saw blessings</a:t>
            </a:r>
          </a:p>
        </p:txBody>
      </p:sp>
    </p:spTree>
    <p:extLst>
      <p:ext uri="{BB962C8B-B14F-4D97-AF65-F5344CB8AC3E}">
        <p14:creationId xmlns:p14="http://schemas.microsoft.com/office/powerpoint/2010/main" val="3015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Uzzah’s Mistake 					  6-15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a potential test to see if God will strike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Ephod: small apron used on ceremonial occasions (D possibly had nothing else on). 1 Chr. 15:27: fine linen robe (possibly put aside during dancing, exposing himself).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Word for dancing found nowhere else – idea of whirling about; conduct forbidden for priests (wear ‘breeches’ Ex. 28:40-43)</a:t>
            </a:r>
          </a:p>
        </p:txBody>
      </p:sp>
    </p:spTree>
    <p:extLst>
      <p:ext uri="{BB962C8B-B14F-4D97-AF65-F5344CB8AC3E}">
        <p14:creationId xmlns:p14="http://schemas.microsoft.com/office/powerpoint/2010/main" val="241344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Michal’s Reaction 			   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16: sinful for D to take her back, DT. 17:17; all of D’s marriages seem to have been founded upon political, financial, or other motives – not love. She despised D for his behavior.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D acting as priest again; when the Ark was with the Philistines, they had death &amp; destruction; blessings came to the Israelites.</a:t>
            </a:r>
          </a:p>
        </p:txBody>
      </p:sp>
    </p:spTree>
    <p:extLst>
      <p:ext uri="{BB962C8B-B14F-4D97-AF65-F5344CB8AC3E}">
        <p14:creationId xmlns:p14="http://schemas.microsoft.com/office/powerpoint/2010/main" val="404441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Michal’s Reaction 			   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did not deny Michal’s charge against him. His only justification was he did it “before the Lord.”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Michal not trying to insult the king, she found a time to talk to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no children after her return to D. 5 sons are mentioned in 1S 21:10. </a:t>
            </a:r>
          </a:p>
        </p:txBody>
      </p:sp>
    </p:spTree>
    <p:extLst>
      <p:ext uri="{BB962C8B-B14F-4D97-AF65-F5344CB8AC3E}">
        <p14:creationId xmlns:p14="http://schemas.microsoft.com/office/powerpoint/2010/main" val="36369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17852</TotalTime>
  <Words>702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Ch. 5-10 – 7 Major Events [Willis]</vt:lpstr>
      <vt:lpstr>2 Samuel 6</vt:lpstr>
      <vt:lpstr>1. Removing the Ark         1-5</vt:lpstr>
      <vt:lpstr>1. Removing the Ark         1-5</vt:lpstr>
      <vt:lpstr>2. Uzzah’s Mistake        6-15</vt:lpstr>
      <vt:lpstr>2. Uzzah’s Mistake        6-15</vt:lpstr>
      <vt:lpstr>3. Michal’s Reaction        16-23</vt:lpstr>
      <vt:lpstr>3. Michal’s Reaction        16-23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283</cp:revision>
  <dcterms:created xsi:type="dcterms:W3CDTF">2020-03-28T20:11:58Z</dcterms:created>
  <dcterms:modified xsi:type="dcterms:W3CDTF">2021-09-14T19:48:28Z</dcterms:modified>
</cp:coreProperties>
</file>