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97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296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392A0C-D55A-496F-A73A-3F989B9CE602}" v="2581" dt="2022-01-12T22:11:04.3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50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35392A0C-D55A-496F-A73A-3F989B9CE602}"/>
    <pc:docChg chg="custSel addSld modSld">
      <pc:chgData name="Justin D. Reed" userId="c6a793dc6dee29d5" providerId="LiveId" clId="{35392A0C-D55A-496F-A73A-3F989B9CE602}" dt="2022-01-12T22:14:23.803" v="2850" actId="20577"/>
      <pc:docMkLst>
        <pc:docMk/>
      </pc:docMkLst>
      <pc:sldChg chg="modSp mod">
        <pc:chgData name="Justin D. Reed" userId="c6a793dc6dee29d5" providerId="LiveId" clId="{35392A0C-D55A-496F-A73A-3F989B9CE602}" dt="2022-01-12T22:14:23.803" v="2850" actId="20577"/>
        <pc:sldMkLst>
          <pc:docMk/>
          <pc:sldMk cId="3372097694" sldId="283"/>
        </pc:sldMkLst>
        <pc:spChg chg="mod">
          <ac:chgData name="Justin D. Reed" userId="c6a793dc6dee29d5" providerId="LiveId" clId="{35392A0C-D55A-496F-A73A-3F989B9CE602}" dt="2022-01-12T22:14:23.803" v="2850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 modAnim">
        <pc:chgData name="Justin D. Reed" userId="c6a793dc6dee29d5" providerId="LiveId" clId="{35392A0C-D55A-496F-A73A-3F989B9CE602}" dt="2022-01-12T22:11:14.294" v="2846" actId="27107"/>
        <pc:sldMkLst>
          <pc:docMk/>
          <pc:sldMk cId="3932350622" sldId="296"/>
        </pc:sldMkLst>
        <pc:spChg chg="mod">
          <ac:chgData name="Justin D. Reed" userId="c6a793dc6dee29d5" providerId="LiveId" clId="{35392A0C-D55A-496F-A73A-3F989B9CE602}" dt="2022-01-12T22:11:14.294" v="2846" actId="27107"/>
          <ac:spMkLst>
            <pc:docMk/>
            <pc:sldMk cId="3932350622" sldId="296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35392A0C-D55A-496F-A73A-3F989B9CE602}" dt="2022-01-12T21:57:52.829" v="493" actId="20577"/>
        <pc:sldMkLst>
          <pc:docMk/>
          <pc:sldMk cId="4251386436" sldId="297"/>
        </pc:sldMkLst>
        <pc:spChg chg="mod">
          <ac:chgData name="Justin D. Reed" userId="c6a793dc6dee29d5" providerId="LiveId" clId="{35392A0C-D55A-496F-A73A-3F989B9CE602}" dt="2022-01-12T21:55:49.672" v="165" actId="27636"/>
          <ac:spMkLst>
            <pc:docMk/>
            <pc:sldMk cId="4251386436" sldId="297"/>
            <ac:spMk id="2" creationId="{3F137064-C405-4669-B17F-DE9821AB6EF6}"/>
          </ac:spMkLst>
        </pc:spChg>
        <pc:spChg chg="mod">
          <ac:chgData name="Justin D. Reed" userId="c6a793dc6dee29d5" providerId="LiveId" clId="{35392A0C-D55A-496F-A73A-3F989B9CE602}" dt="2022-01-12T21:57:52.829" v="493" actId="20577"/>
          <ac:spMkLst>
            <pc:docMk/>
            <pc:sldMk cId="4251386436" sldId="297"/>
            <ac:spMk id="3" creationId="{A9E165BB-F099-4517-BC5D-F6888EC3E787}"/>
          </ac:spMkLst>
        </pc:spChg>
      </pc:sldChg>
      <pc:sldChg chg="modSp mod">
        <pc:chgData name="Justin D. Reed" userId="c6a793dc6dee29d5" providerId="LiveId" clId="{35392A0C-D55A-496F-A73A-3F989B9CE602}" dt="2022-01-12T21:55:32.422" v="123" actId="20577"/>
        <pc:sldMkLst>
          <pc:docMk/>
          <pc:sldMk cId="3121542121" sldId="299"/>
        </pc:sldMkLst>
        <pc:spChg chg="mod">
          <ac:chgData name="Justin D. Reed" userId="c6a793dc6dee29d5" providerId="LiveId" clId="{35392A0C-D55A-496F-A73A-3F989B9CE602}" dt="2022-01-12T21:55:32.422" v="123" actId="20577"/>
          <ac:spMkLst>
            <pc:docMk/>
            <pc:sldMk cId="3121542121" sldId="299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35392A0C-D55A-496F-A73A-3F989B9CE602}" dt="2022-01-12T21:58:33.837" v="652" actId="20577"/>
        <pc:sldMkLst>
          <pc:docMk/>
          <pc:sldMk cId="2577216138" sldId="300"/>
        </pc:sldMkLst>
        <pc:spChg chg="mod">
          <ac:chgData name="Justin D. Reed" userId="c6a793dc6dee29d5" providerId="LiveId" clId="{35392A0C-D55A-496F-A73A-3F989B9CE602}" dt="2022-01-12T21:58:33.837" v="652" actId="20577"/>
          <ac:spMkLst>
            <pc:docMk/>
            <pc:sldMk cId="2577216138" sldId="300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35392A0C-D55A-496F-A73A-3F989B9CE602}" dt="2022-01-12T22:01:01.679" v="1079" actId="20577"/>
        <pc:sldMkLst>
          <pc:docMk/>
          <pc:sldMk cId="260445583" sldId="301"/>
        </pc:sldMkLst>
        <pc:spChg chg="mod">
          <ac:chgData name="Justin D. Reed" userId="c6a793dc6dee29d5" providerId="LiveId" clId="{35392A0C-D55A-496F-A73A-3F989B9CE602}" dt="2022-01-12T21:58:59.502" v="686" actId="27636"/>
          <ac:spMkLst>
            <pc:docMk/>
            <pc:sldMk cId="260445583" sldId="301"/>
            <ac:spMk id="2" creationId="{3F137064-C405-4669-B17F-DE9821AB6EF6}"/>
          </ac:spMkLst>
        </pc:spChg>
        <pc:spChg chg="mod">
          <ac:chgData name="Justin D. Reed" userId="c6a793dc6dee29d5" providerId="LiveId" clId="{35392A0C-D55A-496F-A73A-3F989B9CE602}" dt="2022-01-12T22:01:01.679" v="1079" actId="20577"/>
          <ac:spMkLst>
            <pc:docMk/>
            <pc:sldMk cId="260445583" sldId="301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35392A0C-D55A-496F-A73A-3F989B9CE602}" dt="2022-01-12T22:02:54.605" v="1435" actId="20577"/>
        <pc:sldMkLst>
          <pc:docMk/>
          <pc:sldMk cId="4226874096" sldId="302"/>
        </pc:sldMkLst>
        <pc:spChg chg="mod">
          <ac:chgData name="Justin D. Reed" userId="c6a793dc6dee29d5" providerId="LiveId" clId="{35392A0C-D55A-496F-A73A-3F989B9CE602}" dt="2022-01-12T22:02:54.605" v="1435" actId="20577"/>
          <ac:spMkLst>
            <pc:docMk/>
            <pc:sldMk cId="4226874096" sldId="302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35392A0C-D55A-496F-A73A-3F989B9CE602}" dt="2022-01-12T22:03:55.480" v="1565" actId="33524"/>
        <pc:sldMkLst>
          <pc:docMk/>
          <pc:sldMk cId="3095316295" sldId="303"/>
        </pc:sldMkLst>
        <pc:spChg chg="mod">
          <ac:chgData name="Justin D. Reed" userId="c6a793dc6dee29d5" providerId="LiveId" clId="{35392A0C-D55A-496F-A73A-3F989B9CE602}" dt="2022-01-12T22:03:55.480" v="1565" actId="33524"/>
          <ac:spMkLst>
            <pc:docMk/>
            <pc:sldMk cId="3095316295" sldId="303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35392A0C-D55A-496F-A73A-3F989B9CE602}" dt="2022-01-12T22:05:33.308" v="1854" actId="20577"/>
        <pc:sldMkLst>
          <pc:docMk/>
          <pc:sldMk cId="559421233" sldId="304"/>
        </pc:sldMkLst>
        <pc:spChg chg="mod">
          <ac:chgData name="Justin D. Reed" userId="c6a793dc6dee29d5" providerId="LiveId" clId="{35392A0C-D55A-496F-A73A-3F989B9CE602}" dt="2022-01-12T22:03:51.303" v="1564" actId="27636"/>
          <ac:spMkLst>
            <pc:docMk/>
            <pc:sldMk cId="559421233" sldId="304"/>
            <ac:spMk id="2" creationId="{3F137064-C405-4669-B17F-DE9821AB6EF6}"/>
          </ac:spMkLst>
        </pc:spChg>
        <pc:spChg chg="mod">
          <ac:chgData name="Justin D. Reed" userId="c6a793dc6dee29d5" providerId="LiveId" clId="{35392A0C-D55A-496F-A73A-3F989B9CE602}" dt="2022-01-12T22:05:33.308" v="1854" actId="20577"/>
          <ac:spMkLst>
            <pc:docMk/>
            <pc:sldMk cId="559421233" sldId="304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35392A0C-D55A-496F-A73A-3F989B9CE602}" dt="2022-01-12T22:07:12.973" v="2160" actId="20577"/>
        <pc:sldMkLst>
          <pc:docMk/>
          <pc:sldMk cId="2133825746" sldId="305"/>
        </pc:sldMkLst>
        <pc:spChg chg="mod">
          <ac:chgData name="Justin D. Reed" userId="c6a793dc6dee29d5" providerId="LiveId" clId="{35392A0C-D55A-496F-A73A-3F989B9CE602}" dt="2022-01-12T22:05:48.937" v="1883" actId="27636"/>
          <ac:spMkLst>
            <pc:docMk/>
            <pc:sldMk cId="2133825746" sldId="305"/>
            <ac:spMk id="2" creationId="{3F137064-C405-4669-B17F-DE9821AB6EF6}"/>
          </ac:spMkLst>
        </pc:spChg>
        <pc:spChg chg="mod">
          <ac:chgData name="Justin D. Reed" userId="c6a793dc6dee29d5" providerId="LiveId" clId="{35392A0C-D55A-496F-A73A-3F989B9CE602}" dt="2022-01-12T22:07:12.973" v="2160" actId="20577"/>
          <ac:spMkLst>
            <pc:docMk/>
            <pc:sldMk cId="2133825746" sldId="305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35392A0C-D55A-496F-A73A-3F989B9CE602}" dt="2022-01-12T22:08:22.601" v="2358" actId="33524"/>
        <pc:sldMkLst>
          <pc:docMk/>
          <pc:sldMk cId="750202560" sldId="306"/>
        </pc:sldMkLst>
        <pc:spChg chg="mod">
          <ac:chgData name="Justin D. Reed" userId="c6a793dc6dee29d5" providerId="LiveId" clId="{35392A0C-D55A-496F-A73A-3F989B9CE602}" dt="2022-01-12T22:08:22.601" v="2358" actId="33524"/>
          <ac:spMkLst>
            <pc:docMk/>
            <pc:sldMk cId="750202560" sldId="306"/>
            <ac:spMk id="3" creationId="{A9E165BB-F099-4517-BC5D-F6888EC3E787}"/>
          </ac:spMkLst>
        </pc:spChg>
      </pc:sldChg>
    </pc:docChg>
  </pc:docChgLst>
  <pc:docChgLst>
    <pc:chgData name="Justin D. Reed" userId="c6a793dc6dee29d5" providerId="LiveId" clId="{21349496-FD76-4FB2-BCE4-DC906156585D}"/>
    <pc:docChg chg="modSld">
      <pc:chgData name="Justin D. Reed" userId="c6a793dc6dee29d5" providerId="LiveId" clId="{21349496-FD76-4FB2-BCE4-DC906156585D}" dt="2022-01-09T19:10:12.205" v="81" actId="20577"/>
      <pc:docMkLst>
        <pc:docMk/>
      </pc:docMkLst>
      <pc:sldChg chg="modSp mod">
        <pc:chgData name="Justin D. Reed" userId="c6a793dc6dee29d5" providerId="LiveId" clId="{21349496-FD76-4FB2-BCE4-DC906156585D}" dt="2022-01-09T19:09:45.153" v="56" actId="6549"/>
        <pc:sldMkLst>
          <pc:docMk/>
          <pc:sldMk cId="3061026221" sldId="256"/>
        </pc:sldMkLst>
        <pc:spChg chg="mod">
          <ac:chgData name="Justin D. Reed" userId="c6a793dc6dee29d5" providerId="LiveId" clId="{21349496-FD76-4FB2-BCE4-DC906156585D}" dt="2022-01-09T19:09:45.153" v="56" actId="6549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">
        <pc:chgData name="Justin D. Reed" userId="c6a793dc6dee29d5" providerId="LiveId" clId="{21349496-FD76-4FB2-BCE4-DC906156585D}" dt="2022-01-09T19:10:12.205" v="81" actId="20577"/>
        <pc:sldMkLst>
          <pc:docMk/>
          <pc:sldMk cId="3372097694" sldId="283"/>
        </pc:sldMkLst>
        <pc:spChg chg="mod">
          <ac:chgData name="Justin D. Reed" userId="c6a793dc6dee29d5" providerId="LiveId" clId="{21349496-FD76-4FB2-BCE4-DC906156585D}" dt="2022-01-09T19:10:12.205" v="81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">
        <pc:chgData name="Justin D. Reed" userId="c6a793dc6dee29d5" providerId="LiveId" clId="{21349496-FD76-4FB2-BCE4-DC906156585D}" dt="2022-01-09T19:09:52.867" v="72" actId="20577"/>
        <pc:sldMkLst>
          <pc:docMk/>
          <pc:sldMk cId="3121542121" sldId="299"/>
        </pc:sldMkLst>
        <pc:spChg chg="mod">
          <ac:chgData name="Justin D. Reed" userId="c6a793dc6dee29d5" providerId="LiveId" clId="{21349496-FD76-4FB2-BCE4-DC906156585D}" dt="2022-01-09T19:09:52.867" v="72" actId="20577"/>
          <ac:spMkLst>
            <pc:docMk/>
            <pc:sldMk cId="3121542121" sldId="299"/>
            <ac:spMk id="2" creationId="{3F137064-C405-4669-B17F-DE9821AB6EF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7AAF31F-8CCC-4A69-8BC4-40FE0B6D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Ch. 20: The King Returns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List								    23-26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26: priest: an official in gov’t, not an actual priest</a:t>
            </a:r>
          </a:p>
          <a:p>
            <a:r>
              <a:rPr lang="en-US" sz="5000" dirty="0">
                <a:solidFill>
                  <a:schemeClr val="bg1"/>
                </a:solidFill>
              </a:rPr>
              <a:t>D never forgave Joab for Absalom’s murder; yet Joab must be recognized as the military architect and for sustaining D’s throne. </a:t>
            </a:r>
          </a:p>
        </p:txBody>
      </p:sp>
    </p:spTree>
    <p:extLst>
      <p:ext uri="{BB962C8B-B14F-4D97-AF65-F5344CB8AC3E}">
        <p14:creationId xmlns:p14="http://schemas.microsoft.com/office/powerpoint/2010/main" val="75020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D finally had a wonderful homecoming to Jerusalem when the coast was clear. Christians can always have the opportunity to “return home” by repenting of their sins.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Joab was angered at </a:t>
            </a:r>
            <a:r>
              <a:rPr lang="en-US" sz="4100" dirty="0" err="1">
                <a:solidFill>
                  <a:schemeClr val="bg1"/>
                </a:solidFill>
              </a:rPr>
              <a:t>Amasa</a:t>
            </a:r>
            <a:r>
              <a:rPr lang="en-US" sz="4100" dirty="0">
                <a:solidFill>
                  <a:schemeClr val="bg1"/>
                </a:solidFill>
              </a:rPr>
              <a:t> for being the new commander of the Army; to fix his problem, he murdered </a:t>
            </a:r>
            <a:r>
              <a:rPr lang="en-US" sz="4100" dirty="0" err="1">
                <a:solidFill>
                  <a:schemeClr val="bg1"/>
                </a:solidFill>
              </a:rPr>
              <a:t>Amasa</a:t>
            </a:r>
            <a:r>
              <a:rPr lang="en-US" sz="4100" dirty="0">
                <a:solidFill>
                  <a:schemeClr val="bg1"/>
                </a:solidFill>
              </a:rPr>
              <a:t>. Murder never fixes a problem!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Joab acted like a friend when he saw </a:t>
            </a:r>
            <a:r>
              <a:rPr lang="en-US" sz="4100" dirty="0" err="1">
                <a:solidFill>
                  <a:schemeClr val="bg1"/>
                </a:solidFill>
              </a:rPr>
              <a:t>Amasa</a:t>
            </a:r>
            <a:r>
              <a:rPr lang="en-US" sz="4100" dirty="0">
                <a:solidFill>
                  <a:schemeClr val="bg1"/>
                </a:solidFill>
              </a:rPr>
              <a:t>. Jesus was betrayed by a friend. Today, Satan will try any way to deceive and destroy us. 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5678"/>
            <a:ext cx="10515600" cy="58303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2022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2022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thejustinreedshow.com/bibleresources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justinreedbible.com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210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made by Justin D. Reed; photo courtesy of Wikipedia.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King Returns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happiness of D’s homecoming is overshadowed by a new rebellion.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see the results of D’s rash and unwise decisions.</a:t>
            </a:r>
          </a:p>
        </p:txBody>
      </p:sp>
    </p:spTree>
    <p:extLst>
      <p:ext uri="{BB962C8B-B14F-4D97-AF65-F5344CB8AC3E}">
        <p14:creationId xmlns:p14="http://schemas.microsoft.com/office/powerpoint/2010/main" val="312154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Homecoming						   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 trumpet: here blown to start a rebellion; later (22) to end hostilities. Today: reveille and taps.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Sheba’s actions result of the events at the end of Ch. 19. Sheba’s mercy lasted longer than his rebellion.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2: all the men: Northern Ten Tribes that complained. Lit. from following D to Sheba. 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Homecoming						   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 returned with his Judean escort to find all of Israel in open rebellion.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3: providing here nothing more than that of the average prisoner.</a:t>
            </a:r>
          </a:p>
        </p:txBody>
      </p:sp>
    </p:spTree>
    <p:extLst>
      <p:ext uri="{BB962C8B-B14F-4D97-AF65-F5344CB8AC3E}">
        <p14:creationId xmlns:p14="http://schemas.microsoft.com/office/powerpoint/2010/main" val="257721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Murder							       4-13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Nephew of D, son of D’s sister Abigail, father was an Ishmaelite, 1C 2:13-17. Should be an easy first assignment for </a:t>
            </a:r>
            <a:r>
              <a:rPr lang="en-US" sz="5000" dirty="0" err="1">
                <a:solidFill>
                  <a:schemeClr val="bg1"/>
                </a:solidFill>
              </a:rPr>
              <a:t>Amasa</a:t>
            </a:r>
            <a:r>
              <a:rPr lang="en-US" sz="5000" dirty="0">
                <a:solidFill>
                  <a:schemeClr val="bg1"/>
                </a:solidFill>
              </a:rPr>
              <a:t>.</a:t>
            </a:r>
          </a:p>
          <a:p>
            <a:r>
              <a:rPr lang="en-US" sz="5000" dirty="0">
                <a:solidFill>
                  <a:schemeClr val="bg1"/>
                </a:solidFill>
              </a:rPr>
              <a:t>5: why the delay? Willis: 1] did not see need to hurry; 2] did not know how to summon troops; 3] men of Judah lost confidence in him; D sends Abishai to get Sheba.</a:t>
            </a:r>
          </a:p>
          <a:p>
            <a:r>
              <a:rPr lang="en-US" sz="5000" dirty="0">
                <a:solidFill>
                  <a:schemeClr val="bg1"/>
                </a:solidFill>
              </a:rPr>
              <a:t>6: an insult to Joab; servants = bodyguards</a:t>
            </a:r>
          </a:p>
        </p:txBody>
      </p:sp>
    </p:spTree>
    <p:extLst>
      <p:ext uri="{BB962C8B-B14F-4D97-AF65-F5344CB8AC3E}">
        <p14:creationId xmlns:p14="http://schemas.microsoft.com/office/powerpoint/2010/main" val="26044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Murder							       4-13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7: Abishai is commander, but Joab was the real leader: soldiers had all trust in Joab.</a:t>
            </a:r>
          </a:p>
          <a:p>
            <a:r>
              <a:rPr lang="en-US" sz="5000" dirty="0">
                <a:solidFill>
                  <a:schemeClr val="bg1"/>
                </a:solidFill>
              </a:rPr>
              <a:t>8: Joab prepared for this meeting; possibly let a sword fall to trick, let him think nothing is wrong &amp; then grabbed another sword.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9,10: sword in left hand, probably concealed in sleeve until needed.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10: Joab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mentioned, in control of army.</a:t>
            </a:r>
          </a:p>
        </p:txBody>
      </p:sp>
    </p:spTree>
    <p:extLst>
      <p:ext uri="{BB962C8B-B14F-4D97-AF65-F5344CB8AC3E}">
        <p14:creationId xmlns:p14="http://schemas.microsoft.com/office/powerpoint/2010/main" val="422687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Murder							       4-13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12: no wonder they all stopped; the leader of the army lay there in a pool of blood.</a:t>
            </a:r>
          </a:p>
        </p:txBody>
      </p:sp>
    </p:spTree>
    <p:extLst>
      <p:ext uri="{BB962C8B-B14F-4D97-AF65-F5344CB8AC3E}">
        <p14:creationId xmlns:p14="http://schemas.microsoft.com/office/powerpoint/2010/main" val="309531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Wisdom							    14-22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14: Sheba rallied no on but kinfolk; Abel (city): extreme N boundary of Israel; DeHoff: supposed to be capital of Abilene in Lk. 3:1.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16: woman: probably prophetess and a witch; she is credited with ending the rebellion and saving the city from destruction.</a:t>
            </a:r>
          </a:p>
        </p:txBody>
      </p:sp>
    </p:spTree>
    <p:extLst>
      <p:ext uri="{BB962C8B-B14F-4D97-AF65-F5344CB8AC3E}">
        <p14:creationId xmlns:p14="http://schemas.microsoft.com/office/powerpoint/2010/main" val="55942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List								    23-26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This closes the history of D’s reign. Ch. 21-24 form an appendix.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23: Joab seized control through murder. D knew the kind of man Joab was, but he needed that kind of leader right then.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Forced labor is not used in 8:16-18 but it is used here.</a:t>
            </a:r>
          </a:p>
        </p:txBody>
      </p:sp>
    </p:spTree>
    <p:extLst>
      <p:ext uri="{BB962C8B-B14F-4D97-AF65-F5344CB8AC3E}">
        <p14:creationId xmlns:p14="http://schemas.microsoft.com/office/powerpoint/2010/main" val="213382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18396</TotalTime>
  <Words>701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The King Returns</vt:lpstr>
      <vt:lpstr>1. Homecoming          1-3</vt:lpstr>
      <vt:lpstr>1. Homecoming          1-3</vt:lpstr>
      <vt:lpstr>2. Murder              4-13</vt:lpstr>
      <vt:lpstr>2. Murder              4-13</vt:lpstr>
      <vt:lpstr>2. Murder              4-13</vt:lpstr>
      <vt:lpstr>3. Wisdom           14-22</vt:lpstr>
      <vt:lpstr>4. List            23-26</vt:lpstr>
      <vt:lpstr>4. List            23-26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297</cp:revision>
  <dcterms:created xsi:type="dcterms:W3CDTF">2020-03-28T20:11:58Z</dcterms:created>
  <dcterms:modified xsi:type="dcterms:W3CDTF">2022-01-12T22:14:27Z</dcterms:modified>
</cp:coreProperties>
</file>