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96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138154-31FB-4733-8594-6ECDF3B0E652}" v="3225" dt="2021-12-27T22:44:22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2" d="100"/>
          <a:sy n="112" d="100"/>
        </p:scale>
        <p:origin x="-4188" y="-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E69340DB-D53A-40DA-83B6-82158D1D4BFD}"/>
    <pc:docChg chg="undo custSel delSld modSld">
      <pc:chgData name="Justin D. Reed" userId="c6a793dc6dee29d5" providerId="LiveId" clId="{E69340DB-D53A-40DA-83B6-82158D1D4BFD}" dt="2021-12-26T21:15:22.995" v="79" actId="20577"/>
      <pc:docMkLst>
        <pc:docMk/>
      </pc:docMkLst>
      <pc:sldChg chg="addSp modSp mod">
        <pc:chgData name="Justin D. Reed" userId="c6a793dc6dee29d5" providerId="LiveId" clId="{E69340DB-D53A-40DA-83B6-82158D1D4BFD}" dt="2021-12-26T21:14:26.719" v="41" actId="3062"/>
        <pc:sldMkLst>
          <pc:docMk/>
          <pc:sldMk cId="3061026221" sldId="256"/>
        </pc:sldMkLst>
        <pc:spChg chg="add mod">
          <ac:chgData name="Justin D. Reed" userId="c6a793dc6dee29d5" providerId="LiveId" clId="{E69340DB-D53A-40DA-83B6-82158D1D4BFD}" dt="2021-12-26T21:14:26.719" v="41" actId="3062"/>
          <ac:spMkLst>
            <pc:docMk/>
            <pc:sldMk cId="3061026221" sldId="256"/>
            <ac:spMk id="2" creationId="{AD9755B1-48B1-4452-9AA6-6087E306B1D3}"/>
          </ac:spMkLst>
        </pc:spChg>
        <pc:spChg chg="mod">
          <ac:chgData name="Justin D. Reed" userId="c6a793dc6dee29d5" providerId="LiveId" clId="{E69340DB-D53A-40DA-83B6-82158D1D4BFD}" dt="2021-12-26T21:12:54.554" v="25" actId="404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E69340DB-D53A-40DA-83B6-82158D1D4BFD}" dt="2021-12-26T21:15:22.995" v="79" actId="20577"/>
        <pc:sldMkLst>
          <pc:docMk/>
          <pc:sldMk cId="3372097694" sldId="283"/>
        </pc:sldMkLst>
        <pc:spChg chg="mod">
          <ac:chgData name="Justin D. Reed" userId="c6a793dc6dee29d5" providerId="LiveId" clId="{E69340DB-D53A-40DA-83B6-82158D1D4BFD}" dt="2021-12-26T21:15:22.995" v="79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">
        <pc:chgData name="Justin D. Reed" userId="c6a793dc6dee29d5" providerId="LiveId" clId="{E69340DB-D53A-40DA-83B6-82158D1D4BFD}" dt="2021-12-26T21:15:09.008" v="69" actId="20577"/>
        <pc:sldMkLst>
          <pc:docMk/>
          <pc:sldMk cId="3121542121" sldId="299"/>
        </pc:sldMkLst>
        <pc:spChg chg="mod">
          <ac:chgData name="Justin D. Reed" userId="c6a793dc6dee29d5" providerId="LiveId" clId="{E69340DB-D53A-40DA-83B6-82158D1D4BFD}" dt="2021-12-26T21:15:09.008" v="69" actId="20577"/>
          <ac:spMkLst>
            <pc:docMk/>
            <pc:sldMk cId="3121542121" sldId="299"/>
            <ac:spMk id="2" creationId="{3F137064-C405-4669-B17F-DE9821AB6EF6}"/>
          </ac:spMkLst>
        </pc:spChg>
      </pc:sldChg>
      <pc:sldChg chg="del">
        <pc:chgData name="Justin D. Reed" userId="c6a793dc6dee29d5" providerId="LiveId" clId="{E69340DB-D53A-40DA-83B6-82158D1D4BFD}" dt="2021-12-26T21:15:12.938" v="70" actId="47"/>
        <pc:sldMkLst>
          <pc:docMk/>
          <pc:sldMk cId="3274934380" sldId="300"/>
        </pc:sldMkLst>
      </pc:sldChg>
      <pc:sldChg chg="del">
        <pc:chgData name="Justin D. Reed" userId="c6a793dc6dee29d5" providerId="LiveId" clId="{E69340DB-D53A-40DA-83B6-82158D1D4BFD}" dt="2021-12-26T21:15:13.430" v="71" actId="47"/>
        <pc:sldMkLst>
          <pc:docMk/>
          <pc:sldMk cId="2293362989" sldId="301"/>
        </pc:sldMkLst>
      </pc:sldChg>
      <pc:sldChg chg="del">
        <pc:chgData name="Justin D. Reed" userId="c6a793dc6dee29d5" providerId="LiveId" clId="{E69340DB-D53A-40DA-83B6-82158D1D4BFD}" dt="2021-12-26T21:15:14.090" v="72" actId="47"/>
        <pc:sldMkLst>
          <pc:docMk/>
          <pc:sldMk cId="1375191338" sldId="302"/>
        </pc:sldMkLst>
      </pc:sldChg>
      <pc:sldChg chg="del">
        <pc:chgData name="Justin D. Reed" userId="c6a793dc6dee29d5" providerId="LiveId" clId="{E69340DB-D53A-40DA-83B6-82158D1D4BFD}" dt="2021-12-26T21:15:14.502" v="73" actId="47"/>
        <pc:sldMkLst>
          <pc:docMk/>
          <pc:sldMk cId="1437247789" sldId="303"/>
        </pc:sldMkLst>
      </pc:sldChg>
      <pc:sldChg chg="del">
        <pc:chgData name="Justin D. Reed" userId="c6a793dc6dee29d5" providerId="LiveId" clId="{E69340DB-D53A-40DA-83B6-82158D1D4BFD}" dt="2021-12-26T21:15:14.860" v="74" actId="47"/>
        <pc:sldMkLst>
          <pc:docMk/>
          <pc:sldMk cId="3510364540" sldId="304"/>
        </pc:sldMkLst>
      </pc:sldChg>
      <pc:sldChg chg="del">
        <pc:chgData name="Justin D. Reed" userId="c6a793dc6dee29d5" providerId="LiveId" clId="{E69340DB-D53A-40DA-83B6-82158D1D4BFD}" dt="2021-12-26T21:15:15.277" v="75" actId="47"/>
        <pc:sldMkLst>
          <pc:docMk/>
          <pc:sldMk cId="1055592147" sldId="305"/>
        </pc:sldMkLst>
      </pc:sldChg>
      <pc:sldChg chg="del">
        <pc:chgData name="Justin D. Reed" userId="c6a793dc6dee29d5" providerId="LiveId" clId="{E69340DB-D53A-40DA-83B6-82158D1D4BFD}" dt="2021-12-26T21:15:15.659" v="76" actId="47"/>
        <pc:sldMkLst>
          <pc:docMk/>
          <pc:sldMk cId="3092423410" sldId="306"/>
        </pc:sldMkLst>
      </pc:sldChg>
      <pc:sldChg chg="del">
        <pc:chgData name="Justin D. Reed" userId="c6a793dc6dee29d5" providerId="LiveId" clId="{E69340DB-D53A-40DA-83B6-82158D1D4BFD}" dt="2021-12-26T21:15:16.195" v="77" actId="47"/>
        <pc:sldMkLst>
          <pc:docMk/>
          <pc:sldMk cId="2361773109" sldId="307"/>
        </pc:sldMkLst>
      </pc:sldChg>
    </pc:docChg>
  </pc:docChgLst>
  <pc:docChgLst>
    <pc:chgData name="Justin D. Reed" userId="c6a793dc6dee29d5" providerId="LiveId" clId="{6C138154-31FB-4733-8594-6ECDF3B0E652}"/>
    <pc:docChg chg="undo custSel addSld modSld">
      <pc:chgData name="Justin D. Reed" userId="c6a793dc6dee29d5" providerId="LiveId" clId="{6C138154-31FB-4733-8594-6ECDF3B0E652}" dt="2021-12-27T22:44:22.640" v="3709" actId="6549"/>
      <pc:docMkLst>
        <pc:docMk/>
      </pc:docMkLst>
      <pc:sldChg chg="modSp modAnim">
        <pc:chgData name="Justin D. Reed" userId="c6a793dc6dee29d5" providerId="LiveId" clId="{6C138154-31FB-4733-8594-6ECDF3B0E652}" dt="2021-12-27T22:41:42.873" v="3687" actId="313"/>
        <pc:sldMkLst>
          <pc:docMk/>
          <pc:sldMk cId="3932350622" sldId="296"/>
        </pc:sldMkLst>
        <pc:spChg chg="mod">
          <ac:chgData name="Justin D. Reed" userId="c6a793dc6dee29d5" providerId="LiveId" clId="{6C138154-31FB-4733-8594-6ECDF3B0E652}" dt="2021-12-27T22:41:42.873" v="3687" actId="313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6C138154-31FB-4733-8594-6ECDF3B0E652}" dt="2021-12-27T22:22:17.734" v="739" actId="20577"/>
        <pc:sldMkLst>
          <pc:docMk/>
          <pc:sldMk cId="4251386436" sldId="297"/>
        </pc:sldMkLst>
        <pc:spChg chg="mod">
          <ac:chgData name="Justin D. Reed" userId="c6a793dc6dee29d5" providerId="LiveId" clId="{6C138154-31FB-4733-8594-6ECDF3B0E652}" dt="2021-12-27T22:17:51.528" v="397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6C138154-31FB-4733-8594-6ECDF3B0E652}" dt="2021-12-27T22:22:17.734" v="739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6C138154-31FB-4733-8594-6ECDF3B0E652}" dt="2021-12-27T22:17:34.150" v="363" actId="20577"/>
        <pc:sldMkLst>
          <pc:docMk/>
          <pc:sldMk cId="3121542121" sldId="299"/>
        </pc:sldMkLst>
        <pc:spChg chg="mod">
          <ac:chgData name="Justin D. Reed" userId="c6a793dc6dee29d5" providerId="LiveId" clId="{6C138154-31FB-4733-8594-6ECDF3B0E652}" dt="2021-12-27T22:17:34.150" v="363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6C138154-31FB-4733-8594-6ECDF3B0E652}" dt="2021-12-27T22:43:13.790" v="3691" actId="20577"/>
        <pc:sldMkLst>
          <pc:docMk/>
          <pc:sldMk cId="233868856" sldId="300"/>
        </pc:sldMkLst>
        <pc:spChg chg="mod">
          <ac:chgData name="Justin D. Reed" userId="c6a793dc6dee29d5" providerId="LiveId" clId="{6C138154-31FB-4733-8594-6ECDF3B0E652}" dt="2021-12-27T22:43:13.790" v="3691" actId="20577"/>
          <ac:spMkLst>
            <pc:docMk/>
            <pc:sldMk cId="233868856" sldId="300"/>
            <ac:spMk id="2" creationId="{3F137064-C405-4669-B17F-DE9821AB6EF6}"/>
          </ac:spMkLst>
        </pc:spChg>
        <pc:spChg chg="mod">
          <ac:chgData name="Justin D. Reed" userId="c6a793dc6dee29d5" providerId="LiveId" clId="{6C138154-31FB-4733-8594-6ECDF3B0E652}" dt="2021-12-27T22:24:29.822" v="1076" actId="20577"/>
          <ac:spMkLst>
            <pc:docMk/>
            <pc:sldMk cId="233868856" sldId="300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6C138154-31FB-4733-8594-6ECDF3B0E652}" dt="2021-12-27T22:43:31.879" v="3697" actId="27636"/>
        <pc:sldMkLst>
          <pc:docMk/>
          <pc:sldMk cId="3890866252" sldId="301"/>
        </pc:sldMkLst>
        <pc:spChg chg="mod">
          <ac:chgData name="Justin D. Reed" userId="c6a793dc6dee29d5" providerId="LiveId" clId="{6C138154-31FB-4733-8594-6ECDF3B0E652}" dt="2021-12-27T22:43:31.879" v="3697" actId="27636"/>
          <ac:spMkLst>
            <pc:docMk/>
            <pc:sldMk cId="3890866252" sldId="301"/>
            <ac:spMk id="2" creationId="{3F137064-C405-4669-B17F-DE9821AB6EF6}"/>
          </ac:spMkLst>
        </pc:spChg>
        <pc:spChg chg="mod">
          <ac:chgData name="Justin D. Reed" userId="c6a793dc6dee29d5" providerId="LiveId" clId="{6C138154-31FB-4733-8594-6ECDF3B0E652}" dt="2021-12-27T22:27:25.727" v="1449" actId="20577"/>
          <ac:spMkLst>
            <pc:docMk/>
            <pc:sldMk cId="3890866252" sldId="301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6C138154-31FB-4733-8594-6ECDF3B0E652}" dt="2021-12-27T22:43:47.159" v="3701" actId="20577"/>
        <pc:sldMkLst>
          <pc:docMk/>
          <pc:sldMk cId="3787004310" sldId="302"/>
        </pc:sldMkLst>
        <pc:spChg chg="mod">
          <ac:chgData name="Justin D. Reed" userId="c6a793dc6dee29d5" providerId="LiveId" clId="{6C138154-31FB-4733-8594-6ECDF3B0E652}" dt="2021-12-27T22:43:47.159" v="3701" actId="20577"/>
          <ac:spMkLst>
            <pc:docMk/>
            <pc:sldMk cId="3787004310" sldId="302"/>
            <ac:spMk id="2" creationId="{3F137064-C405-4669-B17F-DE9821AB6EF6}"/>
          </ac:spMkLst>
        </pc:spChg>
        <pc:spChg chg="mod">
          <ac:chgData name="Justin D. Reed" userId="c6a793dc6dee29d5" providerId="LiveId" clId="{6C138154-31FB-4733-8594-6ECDF3B0E652}" dt="2021-12-27T22:30:04.727" v="1816" actId="20577"/>
          <ac:spMkLst>
            <pc:docMk/>
            <pc:sldMk cId="3787004310" sldId="302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6C138154-31FB-4733-8594-6ECDF3B0E652}" dt="2021-12-27T22:43:56.742" v="3707" actId="27636"/>
        <pc:sldMkLst>
          <pc:docMk/>
          <pc:sldMk cId="3676188588" sldId="303"/>
        </pc:sldMkLst>
        <pc:spChg chg="mod">
          <ac:chgData name="Justin D. Reed" userId="c6a793dc6dee29d5" providerId="LiveId" clId="{6C138154-31FB-4733-8594-6ECDF3B0E652}" dt="2021-12-27T22:43:56.742" v="3707" actId="27636"/>
          <ac:spMkLst>
            <pc:docMk/>
            <pc:sldMk cId="3676188588" sldId="303"/>
            <ac:spMk id="2" creationId="{3F137064-C405-4669-B17F-DE9821AB6EF6}"/>
          </ac:spMkLst>
        </pc:spChg>
        <pc:spChg chg="mod">
          <ac:chgData name="Justin D. Reed" userId="c6a793dc6dee29d5" providerId="LiveId" clId="{6C138154-31FB-4733-8594-6ECDF3B0E652}" dt="2021-12-27T22:31:53.088" v="2050" actId="20577"/>
          <ac:spMkLst>
            <pc:docMk/>
            <pc:sldMk cId="3676188588" sldId="303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6C138154-31FB-4733-8594-6ECDF3B0E652}" dt="2021-12-27T22:44:22.640" v="3709" actId="6549"/>
        <pc:sldMkLst>
          <pc:docMk/>
          <pc:sldMk cId="170434613" sldId="304"/>
        </pc:sldMkLst>
        <pc:spChg chg="mod">
          <ac:chgData name="Justin D. Reed" userId="c6a793dc6dee29d5" providerId="LiveId" clId="{6C138154-31FB-4733-8594-6ECDF3B0E652}" dt="2021-12-27T22:32:10.045" v="2085" actId="27636"/>
          <ac:spMkLst>
            <pc:docMk/>
            <pc:sldMk cId="170434613" sldId="304"/>
            <ac:spMk id="2" creationId="{3F137064-C405-4669-B17F-DE9821AB6EF6}"/>
          </ac:spMkLst>
        </pc:spChg>
        <pc:spChg chg="mod">
          <ac:chgData name="Justin D. Reed" userId="c6a793dc6dee29d5" providerId="LiveId" clId="{6C138154-31FB-4733-8594-6ECDF3B0E652}" dt="2021-12-27T22:44:22.640" v="3709" actId="6549"/>
          <ac:spMkLst>
            <pc:docMk/>
            <pc:sldMk cId="170434613" sldId="304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6C138154-31FB-4733-8594-6ECDF3B0E652}" dt="2021-12-27T22:36:13.133" v="2788" actId="20577"/>
        <pc:sldMkLst>
          <pc:docMk/>
          <pc:sldMk cId="3798848059" sldId="305"/>
        </pc:sldMkLst>
        <pc:spChg chg="mod">
          <ac:chgData name="Justin D. Reed" userId="c6a793dc6dee29d5" providerId="LiveId" clId="{6C138154-31FB-4733-8594-6ECDF3B0E652}" dt="2021-12-27T22:36:13.133" v="2788" actId="20577"/>
          <ac:spMkLst>
            <pc:docMk/>
            <pc:sldMk cId="3798848059" sldId="305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6C138154-31FB-4733-8594-6ECDF3B0E652}" dt="2021-12-27T22:38:06.946" v="3106" actId="313"/>
        <pc:sldMkLst>
          <pc:docMk/>
          <pc:sldMk cId="746524639" sldId="306"/>
        </pc:sldMkLst>
        <pc:spChg chg="mod">
          <ac:chgData name="Justin D. Reed" userId="c6a793dc6dee29d5" providerId="LiveId" clId="{6C138154-31FB-4733-8594-6ECDF3B0E652}" dt="2021-12-27T22:38:06.946" v="3106" actId="313"/>
          <ac:spMkLst>
            <pc:docMk/>
            <pc:sldMk cId="746524639" sldId="306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Absalom’s Ascension of Authority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9755B1-48B1-4452-9AA6-6087E306B1D3}"/>
              </a:ext>
            </a:extLst>
          </p:cNvPr>
          <p:cNvSpPr/>
          <p:nvPr/>
        </p:nvSpPr>
        <p:spPr>
          <a:xfrm>
            <a:off x="-22442" y="4946261"/>
            <a:ext cx="2202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Ch. 16: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Ravaging						    20-23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Violation – rape – prophesied by Nathan, 2S 12:11!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23: Ahithophel was not speaking God’s Word, but it was regarded as such.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Worldly: wise advice; Biblically: devilish!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Matthew Henry: “Ahithophel’s cursed counsel was an oracle of the Devil, not of God!”</a:t>
            </a:r>
          </a:p>
        </p:txBody>
      </p:sp>
    </p:spTree>
    <p:extLst>
      <p:ext uri="{BB962C8B-B14F-4D97-AF65-F5344CB8AC3E}">
        <p14:creationId xmlns:p14="http://schemas.microsoft.com/office/powerpoint/2010/main" val="74652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was deceived when he was in a period of unrest. Satan always tries to catch God’s people off guard, yet we can look to Jesus &amp; resist every temptation!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The cursing's of Shimei were seen as a just chastisement for past sins; today, we are not always punished immediately for sins, </a:t>
            </a:r>
            <a:r>
              <a:rPr lang="en-US" sz="4100" b="1" i="1" u="sng" dirty="0">
                <a:solidFill>
                  <a:schemeClr val="bg1"/>
                </a:solidFill>
              </a:rPr>
              <a:t>BUT</a:t>
            </a:r>
            <a:r>
              <a:rPr lang="en-US" sz="4100" dirty="0">
                <a:solidFill>
                  <a:schemeClr val="bg1"/>
                </a:solidFill>
              </a:rPr>
              <a:t> every sins deserves punishment. Remember: Heb. 12:5-7.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When we ask people for advice, we must always be careful to 100% take it without running it through Scripture. </a:t>
            </a:r>
            <a:r>
              <a:rPr lang="en-US" sz="3600" dirty="0">
                <a:solidFill>
                  <a:schemeClr val="bg1"/>
                </a:solidFill>
              </a:rPr>
              <a:t>Ahithophel was looking out for only himself!</a:t>
            </a:r>
            <a:endParaRPr lang="en-US" sz="4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202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Absalom’s Ascension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rebellion looks like a great success – D is gone, and the rebellion looks to turn into a revolution!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appears to be relying on the Lord even more in this chapter.</a:t>
            </a:r>
          </a:p>
          <a:p>
            <a:r>
              <a:rPr lang="en-US" sz="5000" dirty="0">
                <a:solidFill>
                  <a:schemeClr val="bg1"/>
                </a:solidFill>
              </a:rPr>
              <a:t>For this study, “3 –</a:t>
            </a:r>
            <a:r>
              <a:rPr lang="en-US" sz="5000" dirty="0" err="1">
                <a:solidFill>
                  <a:schemeClr val="bg1"/>
                </a:solidFill>
              </a:rPr>
              <a:t>ings</a:t>
            </a:r>
            <a:r>
              <a:rPr lang="en-US" sz="5000" dirty="0">
                <a:solidFill>
                  <a:schemeClr val="bg1"/>
                </a:solidFill>
              </a:rPr>
              <a:t>”: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Deceiv</a:t>
            </a:r>
            <a:r>
              <a:rPr lang="en-US" sz="5000" u="sng" dirty="0">
                <a:solidFill>
                  <a:schemeClr val="bg1"/>
                </a:solidFill>
              </a:rPr>
              <a:t>ing</a:t>
            </a:r>
            <a:r>
              <a:rPr lang="en-US" sz="5000" dirty="0">
                <a:solidFill>
                  <a:schemeClr val="bg1"/>
                </a:solidFill>
              </a:rPr>
              <a:t>, Curs</a:t>
            </a:r>
            <a:r>
              <a:rPr lang="en-US" sz="5000" u="sng" dirty="0">
                <a:solidFill>
                  <a:schemeClr val="bg1"/>
                </a:solidFill>
              </a:rPr>
              <a:t>ing</a:t>
            </a:r>
            <a:r>
              <a:rPr lang="en-US" sz="5000" dirty="0">
                <a:solidFill>
                  <a:schemeClr val="bg1"/>
                </a:solidFill>
              </a:rPr>
              <a:t>, Ravag</a:t>
            </a:r>
            <a:r>
              <a:rPr lang="en-US" sz="5000" u="sng" dirty="0">
                <a:solidFill>
                  <a:schemeClr val="bg1"/>
                </a:solidFill>
              </a:rPr>
              <a:t>ing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Deceiving							    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Often in troubling times, people use calamity to get their own gain: </a:t>
            </a:r>
            <a:r>
              <a:rPr lang="en-US" sz="5000" dirty="0" err="1">
                <a:solidFill>
                  <a:schemeClr val="bg1"/>
                </a:solidFill>
              </a:rPr>
              <a:t>Ziba’s</a:t>
            </a:r>
            <a:r>
              <a:rPr lang="en-US" sz="5000" dirty="0">
                <a:solidFill>
                  <a:schemeClr val="bg1"/>
                </a:solidFill>
              </a:rPr>
              <a:t> timely gift deceived 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acted rashly and will come to regret this.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1: 2 donkeys probably for </a:t>
            </a:r>
            <a:r>
              <a:rPr lang="en-US" sz="5000" dirty="0" err="1">
                <a:solidFill>
                  <a:schemeClr val="bg1"/>
                </a:solidFill>
              </a:rPr>
              <a:t>Ziba</a:t>
            </a:r>
            <a:r>
              <a:rPr lang="en-US" sz="5000" dirty="0">
                <a:solidFill>
                  <a:schemeClr val="bg1"/>
                </a:solidFill>
              </a:rPr>
              <a:t> &amp; Mephibosheth; crippled master conveniently at home; skin: goat skin.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probably false accusation against master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Cursing								  5-19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Bahurim: tiny highway village far E of Mt. Olivet; </a:t>
            </a:r>
            <a:r>
              <a:rPr lang="en-US" sz="5000" dirty="0" err="1">
                <a:solidFill>
                  <a:schemeClr val="bg1"/>
                </a:solidFill>
              </a:rPr>
              <a:t>Phalti</a:t>
            </a:r>
            <a:r>
              <a:rPr lang="en-US" sz="5000" dirty="0">
                <a:solidFill>
                  <a:schemeClr val="bg1"/>
                </a:solidFill>
              </a:rPr>
              <a:t> turned back here leaving Michal w/ D (3:15-16); sons of priests will hide in a well here (17:18).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Cook identified this man as “Cush the Benjaminite” from Ps. 7 title.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man of blood: applied to D by God, 1C 22:8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Cursing								  5-19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8: House of Saul: </a:t>
            </a:r>
            <a:r>
              <a:rPr lang="en-US" sz="5000" dirty="0" err="1">
                <a:solidFill>
                  <a:schemeClr val="bg1"/>
                </a:solidFill>
              </a:rPr>
              <a:t>Benjaminites</a:t>
            </a:r>
            <a:r>
              <a:rPr lang="en-US" sz="5000" dirty="0">
                <a:solidFill>
                  <a:schemeClr val="bg1"/>
                </a:solidFill>
              </a:rPr>
              <a:t> blamed D for these deaths: Saul, 1S 31:1-6; Abner, 2S 3:22-24; </a:t>
            </a:r>
            <a:r>
              <a:rPr lang="en-US" sz="5000" dirty="0" err="1">
                <a:solidFill>
                  <a:schemeClr val="bg1"/>
                </a:solidFill>
              </a:rPr>
              <a:t>Ishbosheth</a:t>
            </a:r>
            <a:r>
              <a:rPr lang="en-US" sz="5000" dirty="0">
                <a:solidFill>
                  <a:schemeClr val="bg1"/>
                </a:solidFill>
              </a:rPr>
              <a:t>, 2S4:5-12; &amp; particularly 7 descendants of Saul, 2S 21:1-14.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will follow Jordan river; Shimei follows, cursing D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interesting distinct recognition: separating 3 nephews, different temperament: violence</a:t>
            </a:r>
          </a:p>
        </p:txBody>
      </p:sp>
    </p:spTree>
    <p:extLst>
      <p:ext uri="{BB962C8B-B14F-4D97-AF65-F5344CB8AC3E}">
        <p14:creationId xmlns:p14="http://schemas.microsoft.com/office/powerpoint/2010/main" val="389086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Cursing								  5-19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 will leave vengeance to the Lord, Dt. 32:35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D innocent in crimes Shimei accused him of, yet he is reminded of past transgressions and views this as a chastisement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leg of flight is completed; D waits here until word returns to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15-19: right here Absalom loses chance to be king; conceited Absalom taken in flattery</a:t>
            </a:r>
          </a:p>
        </p:txBody>
      </p:sp>
    </p:spTree>
    <p:extLst>
      <p:ext uri="{BB962C8B-B14F-4D97-AF65-F5344CB8AC3E}">
        <p14:creationId xmlns:p14="http://schemas.microsoft.com/office/powerpoint/2010/main" val="378700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Cursing								  5-19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17: lying not approved of by God: sinful deeds by sinful men are frequently used by God’s providence to accomplish His Eternal Purpose.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masterpiece of a deception: deliberate flaw is suggesting Absalom was chosen.</a:t>
            </a:r>
          </a:p>
        </p:txBody>
      </p:sp>
    </p:spTree>
    <p:extLst>
      <p:ext uri="{BB962C8B-B14F-4D97-AF65-F5344CB8AC3E}">
        <p14:creationId xmlns:p14="http://schemas.microsoft.com/office/powerpoint/2010/main" val="367618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Ravaging						    20-23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Man who was guilty of murdering his half-brother (and pardoned) is now guilty of ten accounts of incest – a capital offense! Lv. 20:11; 1 Cor. 5:11 – a sin not even named among the Gentiles!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20: your: plural, </a:t>
            </a:r>
            <a:r>
              <a:rPr lang="en-US" sz="5000" dirty="0" err="1">
                <a:solidFill>
                  <a:schemeClr val="bg1"/>
                </a:solidFill>
              </a:rPr>
              <a:t>Hushai</a:t>
            </a:r>
            <a:r>
              <a:rPr lang="en-US" sz="5000" dirty="0">
                <a:solidFill>
                  <a:schemeClr val="bg1"/>
                </a:solidFill>
              </a:rPr>
              <a:t> potentially also asked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21: this stopped all attempts at reconciliation!</a:t>
            </a:r>
          </a:p>
        </p:txBody>
      </p:sp>
    </p:spTree>
    <p:extLst>
      <p:ext uri="{BB962C8B-B14F-4D97-AF65-F5344CB8AC3E}">
        <p14:creationId xmlns:p14="http://schemas.microsoft.com/office/powerpoint/2010/main" val="17043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Ravaging						    20-23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Ahithophel, for his own selfish purposes, encouraged Absalom to commit a crime that was irreconcilable!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22: greatest deed of insult to D; “wedding tent” used by all Jews still today, Ps. 19:5, Joel 2:16 mention tent.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Pagan mindset (grandfather king) was to take predecessor’s harem when overthrown.</a:t>
            </a:r>
          </a:p>
        </p:txBody>
      </p:sp>
    </p:spTree>
    <p:extLst>
      <p:ext uri="{BB962C8B-B14F-4D97-AF65-F5344CB8AC3E}">
        <p14:creationId xmlns:p14="http://schemas.microsoft.com/office/powerpoint/2010/main" val="379884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18404</TotalTime>
  <Words>800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Absalom’s Ascension of Authority</vt:lpstr>
      <vt:lpstr>1. Deceiving           1-4</vt:lpstr>
      <vt:lpstr>2. Cursing          5-19</vt:lpstr>
      <vt:lpstr>2. Cursing          5-19</vt:lpstr>
      <vt:lpstr>2. Cursing          5-19</vt:lpstr>
      <vt:lpstr>2. Cursing          5-19</vt:lpstr>
      <vt:lpstr>3. Ravaging          20-23</vt:lpstr>
      <vt:lpstr>3. Ravaging          20-23</vt:lpstr>
      <vt:lpstr>3. Ravaging          20-23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293</cp:revision>
  <dcterms:created xsi:type="dcterms:W3CDTF">2020-03-28T20:11:58Z</dcterms:created>
  <dcterms:modified xsi:type="dcterms:W3CDTF">2021-12-27T22:44:36Z</dcterms:modified>
</cp:coreProperties>
</file>