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7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296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8219E2-81C3-4A4D-8DA4-BAB42606F103}" v="2985" dt="2021-10-28T20:03:27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50" y="1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in D. Reed" userId="c6a793dc6dee29d5" providerId="LiveId" clId="{568219E2-81C3-4A4D-8DA4-BAB42606F103}"/>
    <pc:docChg chg="undo custSel addSld delSld modSld">
      <pc:chgData name="Justin D. Reed" userId="c6a793dc6dee29d5" providerId="LiveId" clId="{568219E2-81C3-4A4D-8DA4-BAB42606F103}" dt="2021-10-28T20:03:27.162" v="3453" actId="6549"/>
      <pc:docMkLst>
        <pc:docMk/>
      </pc:docMkLst>
      <pc:sldChg chg="modSp mod">
        <pc:chgData name="Justin D. Reed" userId="c6a793dc6dee29d5" providerId="LiveId" clId="{568219E2-81C3-4A4D-8DA4-BAB42606F103}" dt="2021-10-28T19:25:56.548" v="56" actId="255"/>
        <pc:sldMkLst>
          <pc:docMk/>
          <pc:sldMk cId="3061026221" sldId="256"/>
        </pc:sldMkLst>
        <pc:spChg chg="mod">
          <ac:chgData name="Justin D. Reed" userId="c6a793dc6dee29d5" providerId="LiveId" clId="{568219E2-81C3-4A4D-8DA4-BAB42606F103}" dt="2021-10-28T19:25:56.548" v="56" actId="255"/>
          <ac:spMkLst>
            <pc:docMk/>
            <pc:sldMk cId="3061026221" sldId="256"/>
            <ac:spMk id="3" creationId="{40074364-8D3B-4983-A9A8-24FBCDDD33EB}"/>
          </ac:spMkLst>
        </pc:spChg>
      </pc:sldChg>
      <pc:sldChg chg="modSp mod">
        <pc:chgData name="Justin D. Reed" userId="c6a793dc6dee29d5" providerId="LiveId" clId="{568219E2-81C3-4A4D-8DA4-BAB42606F103}" dt="2021-10-28T19:25:20.140" v="1" actId="20577"/>
        <pc:sldMkLst>
          <pc:docMk/>
          <pc:sldMk cId="3372097694" sldId="283"/>
        </pc:sldMkLst>
        <pc:spChg chg="mod">
          <ac:chgData name="Justin D. Reed" userId="c6a793dc6dee29d5" providerId="LiveId" clId="{568219E2-81C3-4A4D-8DA4-BAB42606F103}" dt="2021-10-28T19:25:20.140" v="1" actId="20577"/>
          <ac:spMkLst>
            <pc:docMk/>
            <pc:sldMk cId="3372097694" sldId="283"/>
            <ac:spMk id="4" creationId="{E5D7EE40-CFB1-411B-B9A5-3D4A940C3B0F}"/>
          </ac:spMkLst>
        </pc:spChg>
      </pc:sldChg>
      <pc:sldChg chg="modSp modAnim">
        <pc:chgData name="Justin D. Reed" userId="c6a793dc6dee29d5" providerId="LiveId" clId="{568219E2-81C3-4A4D-8DA4-BAB42606F103}" dt="2021-10-28T20:01:25.183" v="3449" actId="33524"/>
        <pc:sldMkLst>
          <pc:docMk/>
          <pc:sldMk cId="3932350622" sldId="296"/>
        </pc:sldMkLst>
        <pc:spChg chg="mod">
          <ac:chgData name="Justin D. Reed" userId="c6a793dc6dee29d5" providerId="LiveId" clId="{568219E2-81C3-4A4D-8DA4-BAB42606F103}" dt="2021-10-28T20:01:25.183" v="3449" actId="33524"/>
          <ac:spMkLst>
            <pc:docMk/>
            <pc:sldMk cId="3932350622" sldId="296"/>
            <ac:spMk id="3" creationId="{A9E165BB-F099-4517-BC5D-F6888EC3E787}"/>
          </ac:spMkLst>
        </pc:spChg>
      </pc:sldChg>
      <pc:sldChg chg="modSp mod modAnim">
        <pc:chgData name="Justin D. Reed" userId="c6a793dc6dee29d5" providerId="LiveId" clId="{568219E2-81C3-4A4D-8DA4-BAB42606F103}" dt="2021-10-28T19:31:10.932" v="695" actId="20577"/>
        <pc:sldMkLst>
          <pc:docMk/>
          <pc:sldMk cId="4251386436" sldId="297"/>
        </pc:sldMkLst>
        <pc:spChg chg="mod">
          <ac:chgData name="Justin D. Reed" userId="c6a793dc6dee29d5" providerId="LiveId" clId="{568219E2-81C3-4A4D-8DA4-BAB42606F103}" dt="2021-10-28T19:29:04.175" v="380" actId="27636"/>
          <ac:spMkLst>
            <pc:docMk/>
            <pc:sldMk cId="4251386436" sldId="297"/>
            <ac:spMk id="2" creationId="{3F137064-C405-4669-B17F-DE9821AB6EF6}"/>
          </ac:spMkLst>
        </pc:spChg>
        <pc:spChg chg="mod">
          <ac:chgData name="Justin D. Reed" userId="c6a793dc6dee29d5" providerId="LiveId" clId="{568219E2-81C3-4A4D-8DA4-BAB42606F103}" dt="2021-10-28T19:31:10.932" v="695" actId="20577"/>
          <ac:spMkLst>
            <pc:docMk/>
            <pc:sldMk cId="4251386436" sldId="297"/>
            <ac:spMk id="3" creationId="{A9E165BB-F099-4517-BC5D-F6888EC3E787}"/>
          </ac:spMkLst>
        </pc:spChg>
      </pc:sldChg>
      <pc:sldChg chg="del">
        <pc:chgData name="Justin D. Reed" userId="c6a793dc6dee29d5" providerId="LiveId" clId="{568219E2-81C3-4A4D-8DA4-BAB42606F103}" dt="2021-10-28T19:26:17.070" v="57" actId="47"/>
        <pc:sldMkLst>
          <pc:docMk/>
          <pc:sldMk cId="3918013624" sldId="298"/>
        </pc:sldMkLst>
      </pc:sldChg>
      <pc:sldChg chg="modSp mod">
        <pc:chgData name="Justin D. Reed" userId="c6a793dc6dee29d5" providerId="LiveId" clId="{568219E2-81C3-4A4D-8DA4-BAB42606F103}" dt="2021-10-28T19:28:48.653" v="349" actId="20577"/>
        <pc:sldMkLst>
          <pc:docMk/>
          <pc:sldMk cId="3121542121" sldId="299"/>
        </pc:sldMkLst>
        <pc:spChg chg="mod">
          <ac:chgData name="Justin D. Reed" userId="c6a793dc6dee29d5" providerId="LiveId" clId="{568219E2-81C3-4A4D-8DA4-BAB42606F103}" dt="2021-10-28T19:27:07.709" v="84" actId="20577"/>
          <ac:spMkLst>
            <pc:docMk/>
            <pc:sldMk cId="3121542121" sldId="299"/>
            <ac:spMk id="2" creationId="{3F137064-C405-4669-B17F-DE9821AB6EF6}"/>
          </ac:spMkLst>
        </pc:spChg>
        <pc:spChg chg="mod">
          <ac:chgData name="Justin D. Reed" userId="c6a793dc6dee29d5" providerId="LiveId" clId="{568219E2-81C3-4A4D-8DA4-BAB42606F103}" dt="2021-10-28T19:28:48.653" v="349" actId="20577"/>
          <ac:spMkLst>
            <pc:docMk/>
            <pc:sldMk cId="3121542121" sldId="299"/>
            <ac:spMk id="3" creationId="{A9E165BB-F099-4517-BC5D-F6888EC3E787}"/>
          </ac:spMkLst>
        </pc:spChg>
      </pc:sldChg>
      <pc:sldChg chg="modSp add modAnim">
        <pc:chgData name="Justin D. Reed" userId="c6a793dc6dee29d5" providerId="LiveId" clId="{568219E2-81C3-4A4D-8DA4-BAB42606F103}" dt="2021-10-28T19:45:34.770" v="1064" actId="20577"/>
        <pc:sldMkLst>
          <pc:docMk/>
          <pc:sldMk cId="612680308" sldId="300"/>
        </pc:sldMkLst>
        <pc:spChg chg="mod">
          <ac:chgData name="Justin D. Reed" userId="c6a793dc6dee29d5" providerId="LiveId" clId="{568219E2-81C3-4A4D-8DA4-BAB42606F103}" dt="2021-10-28T19:45:34.770" v="1064" actId="20577"/>
          <ac:spMkLst>
            <pc:docMk/>
            <pc:sldMk cId="612680308" sldId="300"/>
            <ac:spMk id="3" creationId="{A9E165BB-F099-4517-BC5D-F6888EC3E787}"/>
          </ac:spMkLst>
        </pc:spChg>
      </pc:sldChg>
      <pc:sldChg chg="del">
        <pc:chgData name="Justin D. Reed" userId="c6a793dc6dee29d5" providerId="LiveId" clId="{568219E2-81C3-4A4D-8DA4-BAB42606F103}" dt="2021-10-28T19:26:20.859" v="58" actId="47"/>
        <pc:sldMkLst>
          <pc:docMk/>
          <pc:sldMk cId="4085381122" sldId="300"/>
        </pc:sldMkLst>
      </pc:sldChg>
      <pc:sldChg chg="del">
        <pc:chgData name="Justin D. Reed" userId="c6a793dc6dee29d5" providerId="LiveId" clId="{568219E2-81C3-4A4D-8DA4-BAB42606F103}" dt="2021-10-28T19:26:21.334" v="59" actId="47"/>
        <pc:sldMkLst>
          <pc:docMk/>
          <pc:sldMk cId="1220682558" sldId="301"/>
        </pc:sldMkLst>
      </pc:sldChg>
      <pc:sldChg chg="modSp add modAnim">
        <pc:chgData name="Justin D. Reed" userId="c6a793dc6dee29d5" providerId="LiveId" clId="{568219E2-81C3-4A4D-8DA4-BAB42606F103}" dt="2021-10-28T19:46:06.786" v="1167" actId="20577"/>
        <pc:sldMkLst>
          <pc:docMk/>
          <pc:sldMk cId="1734266521" sldId="301"/>
        </pc:sldMkLst>
        <pc:spChg chg="mod">
          <ac:chgData name="Justin D. Reed" userId="c6a793dc6dee29d5" providerId="LiveId" clId="{568219E2-81C3-4A4D-8DA4-BAB42606F103}" dt="2021-10-28T19:46:06.786" v="1167" actId="20577"/>
          <ac:spMkLst>
            <pc:docMk/>
            <pc:sldMk cId="1734266521" sldId="301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568219E2-81C3-4A4D-8DA4-BAB42606F103}" dt="2021-10-28T19:48:21.555" v="1446" actId="20577"/>
        <pc:sldMkLst>
          <pc:docMk/>
          <pc:sldMk cId="1345833758" sldId="302"/>
        </pc:sldMkLst>
        <pc:spChg chg="mod">
          <ac:chgData name="Justin D. Reed" userId="c6a793dc6dee29d5" providerId="LiveId" clId="{568219E2-81C3-4A4D-8DA4-BAB42606F103}" dt="2021-10-28T19:46:33.670" v="1207" actId="27636"/>
          <ac:spMkLst>
            <pc:docMk/>
            <pc:sldMk cId="1345833758" sldId="302"/>
            <ac:spMk id="2" creationId="{3F137064-C405-4669-B17F-DE9821AB6EF6}"/>
          </ac:spMkLst>
        </pc:spChg>
        <pc:spChg chg="mod">
          <ac:chgData name="Justin D. Reed" userId="c6a793dc6dee29d5" providerId="LiveId" clId="{568219E2-81C3-4A4D-8DA4-BAB42606F103}" dt="2021-10-28T19:48:21.555" v="1446" actId="20577"/>
          <ac:spMkLst>
            <pc:docMk/>
            <pc:sldMk cId="1345833758" sldId="302"/>
            <ac:spMk id="3" creationId="{A9E165BB-F099-4517-BC5D-F6888EC3E787}"/>
          </ac:spMkLst>
        </pc:spChg>
      </pc:sldChg>
      <pc:sldChg chg="del">
        <pc:chgData name="Justin D. Reed" userId="c6a793dc6dee29d5" providerId="LiveId" clId="{568219E2-81C3-4A4D-8DA4-BAB42606F103}" dt="2021-10-28T19:26:21.742" v="60" actId="47"/>
        <pc:sldMkLst>
          <pc:docMk/>
          <pc:sldMk cId="3745420255" sldId="302"/>
        </pc:sldMkLst>
      </pc:sldChg>
      <pc:sldChg chg="modSp add modAnim">
        <pc:chgData name="Justin D. Reed" userId="c6a793dc6dee29d5" providerId="LiveId" clId="{568219E2-81C3-4A4D-8DA4-BAB42606F103}" dt="2021-10-28T20:03:27.162" v="3453" actId="6549"/>
        <pc:sldMkLst>
          <pc:docMk/>
          <pc:sldMk cId="779135864" sldId="303"/>
        </pc:sldMkLst>
        <pc:spChg chg="mod">
          <ac:chgData name="Justin D. Reed" userId="c6a793dc6dee29d5" providerId="LiveId" clId="{568219E2-81C3-4A4D-8DA4-BAB42606F103}" dt="2021-10-28T20:03:27.162" v="3453" actId="6549"/>
          <ac:spMkLst>
            <pc:docMk/>
            <pc:sldMk cId="779135864" sldId="303"/>
            <ac:spMk id="3" creationId="{A9E165BB-F099-4517-BC5D-F6888EC3E787}"/>
          </ac:spMkLst>
        </pc:spChg>
      </pc:sldChg>
      <pc:sldChg chg="del">
        <pc:chgData name="Justin D. Reed" userId="c6a793dc6dee29d5" providerId="LiveId" clId="{568219E2-81C3-4A4D-8DA4-BAB42606F103}" dt="2021-10-28T19:26:22.085" v="61" actId="47"/>
        <pc:sldMkLst>
          <pc:docMk/>
          <pc:sldMk cId="3880565838" sldId="303"/>
        </pc:sldMkLst>
      </pc:sldChg>
      <pc:sldChg chg="del">
        <pc:chgData name="Justin D. Reed" userId="c6a793dc6dee29d5" providerId="LiveId" clId="{568219E2-81C3-4A4D-8DA4-BAB42606F103}" dt="2021-10-28T19:26:22.908" v="62" actId="47"/>
        <pc:sldMkLst>
          <pc:docMk/>
          <pc:sldMk cId="1867034426" sldId="304"/>
        </pc:sldMkLst>
      </pc:sldChg>
      <pc:sldChg chg="modSp add modAnim">
        <pc:chgData name="Justin D. Reed" userId="c6a793dc6dee29d5" providerId="LiveId" clId="{568219E2-81C3-4A4D-8DA4-BAB42606F103}" dt="2021-10-28T19:52:39.938" v="2084" actId="6549"/>
        <pc:sldMkLst>
          <pc:docMk/>
          <pc:sldMk cId="3456357426" sldId="304"/>
        </pc:sldMkLst>
        <pc:spChg chg="mod">
          <ac:chgData name="Justin D. Reed" userId="c6a793dc6dee29d5" providerId="LiveId" clId="{568219E2-81C3-4A4D-8DA4-BAB42606F103}" dt="2021-10-28T19:52:39.938" v="2084" actId="6549"/>
          <ac:spMkLst>
            <pc:docMk/>
            <pc:sldMk cId="3456357426" sldId="304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568219E2-81C3-4A4D-8DA4-BAB42606F103}" dt="2021-10-28T19:55:47.953" v="2467" actId="20577"/>
        <pc:sldMkLst>
          <pc:docMk/>
          <pc:sldMk cId="4136974550" sldId="305"/>
        </pc:sldMkLst>
        <pc:spChg chg="mod">
          <ac:chgData name="Justin D. Reed" userId="c6a793dc6dee29d5" providerId="LiveId" clId="{568219E2-81C3-4A4D-8DA4-BAB42606F103}" dt="2021-10-28T19:53:25.108" v="2126" actId="27636"/>
          <ac:spMkLst>
            <pc:docMk/>
            <pc:sldMk cId="4136974550" sldId="305"/>
            <ac:spMk id="2" creationId="{3F137064-C405-4669-B17F-DE9821AB6EF6}"/>
          </ac:spMkLst>
        </pc:spChg>
        <pc:spChg chg="mod">
          <ac:chgData name="Justin D. Reed" userId="c6a793dc6dee29d5" providerId="LiveId" clId="{568219E2-81C3-4A4D-8DA4-BAB42606F103}" dt="2021-10-28T19:55:47.953" v="2467" actId="20577"/>
          <ac:spMkLst>
            <pc:docMk/>
            <pc:sldMk cId="4136974550" sldId="305"/>
            <ac:spMk id="3" creationId="{A9E165BB-F099-4517-BC5D-F6888EC3E787}"/>
          </ac:spMkLst>
        </pc:spChg>
      </pc:sldChg>
      <pc:sldChg chg="modSp add mod modAnim">
        <pc:chgData name="Justin D. Reed" userId="c6a793dc6dee29d5" providerId="LiveId" clId="{568219E2-81C3-4A4D-8DA4-BAB42606F103}" dt="2021-10-28T19:58:48.846" v="2940" actId="20577"/>
        <pc:sldMkLst>
          <pc:docMk/>
          <pc:sldMk cId="2670873496" sldId="306"/>
        </pc:sldMkLst>
        <pc:spChg chg="mod">
          <ac:chgData name="Justin D. Reed" userId="c6a793dc6dee29d5" providerId="LiveId" clId="{568219E2-81C3-4A4D-8DA4-BAB42606F103}" dt="2021-10-28T19:58:48.846" v="2940" actId="20577"/>
          <ac:spMkLst>
            <pc:docMk/>
            <pc:sldMk cId="2670873496" sldId="306"/>
            <ac:spMk id="3" creationId="{A9E165BB-F099-4517-BC5D-F6888EC3E78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7AAF31F-8CCC-4A69-8BC4-40FE0B6D2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568" y="0"/>
            <a:ext cx="8180863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05670"/>
            <a:ext cx="12192000" cy="125233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7300" dirty="0">
                <a:solidFill>
                  <a:schemeClr val="bg1"/>
                </a:solidFill>
              </a:rPr>
              <a:t>Ch. 11: Blunder with Bathsheba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Removal of Evidence		    14-29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22-25: whole city of Jerusalem becoming aware of D’s sinful actions. No way to avoid consequences: B is pregnant with D’s child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26: </a:t>
            </a:r>
            <a:r>
              <a:rPr lang="en-US" sz="5000" u="sng" dirty="0">
                <a:solidFill>
                  <a:schemeClr val="bg1"/>
                </a:solidFill>
              </a:rPr>
              <a:t>9</a:t>
            </a:r>
            <a:r>
              <a:rPr lang="en-US" sz="5000" dirty="0">
                <a:solidFill>
                  <a:schemeClr val="bg1"/>
                </a:solidFill>
              </a:rPr>
              <a:t> marriage: not long after the period of mourning passed, a “shotgun wedding.” </a:t>
            </a:r>
            <a:r>
              <a:rPr lang="en-US" sz="5000" i="1" dirty="0">
                <a:solidFill>
                  <a:schemeClr val="bg1"/>
                </a:solidFill>
              </a:rPr>
              <a:t>“Child would have been born 5 months early.”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27: God displeased. A moment of tragic sorrow for D and all Israel.</a:t>
            </a:r>
          </a:p>
        </p:txBody>
      </p:sp>
    </p:spTree>
    <p:extLst>
      <p:ext uri="{BB962C8B-B14F-4D97-AF65-F5344CB8AC3E}">
        <p14:creationId xmlns:p14="http://schemas.microsoft.com/office/powerpoint/2010/main" val="267087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378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Just because we see something we like doesn’t mean we can take it. D was under the command not to covet his neighbor’s wife” – Jesus instituted the same today.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People today try to coverup their sins. D tried 9 times and none of them worked. Too many try to cover up with #9: God knows, and people know. Admit sin, repent of sin, live faithful to God.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100" dirty="0">
                <a:solidFill>
                  <a:schemeClr val="bg1"/>
                </a:solidFill>
              </a:rPr>
              <a:t>Uriah is the true hero in this chapter; he does his best to obey his commands and should be praised.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5678"/>
            <a:ext cx="10515600" cy="58303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2021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2021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thejustinreedshow.com/bibleresources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justinreedbible.com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193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Title card made by Justin D. Reed; photo courtesy of Wikipedia.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Blunder with Bathsheba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The Bad Days, Chapters 11-20</a:t>
            </a:r>
          </a:p>
          <a:p>
            <a:r>
              <a:rPr lang="en-US" sz="5000" dirty="0">
                <a:solidFill>
                  <a:schemeClr val="bg1"/>
                </a:solidFill>
              </a:rPr>
              <a:t>This chapter illustrates God’s ultimate plan being fulfilled &gt; getting to Christ.</a:t>
            </a:r>
          </a:p>
          <a:p>
            <a:r>
              <a:rPr lang="en-US" sz="5000" dirty="0">
                <a:solidFill>
                  <a:schemeClr val="bg1"/>
                </a:solidFill>
              </a:rPr>
              <a:t>Mathew 1: David (Bathsheba) &gt; Solomon &gt; Joseph (Mary) &gt; Jesus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Luke 3: David &gt; Nathan &gt; Joseph &gt; Jesus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Sin has its consequences. </a:t>
            </a:r>
          </a:p>
        </p:txBody>
      </p:sp>
    </p:spTree>
    <p:extLst>
      <p:ext uri="{BB962C8B-B14F-4D97-AF65-F5344CB8AC3E}">
        <p14:creationId xmlns:p14="http://schemas.microsoft.com/office/powerpoint/2010/main" val="312154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Sin		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1: victory at </a:t>
            </a:r>
            <a:r>
              <a:rPr lang="en-US" sz="5000" dirty="0" err="1">
                <a:solidFill>
                  <a:schemeClr val="bg1"/>
                </a:solidFill>
              </a:rPr>
              <a:t>Medeba</a:t>
            </a:r>
            <a:r>
              <a:rPr lang="en-US" sz="5000" dirty="0">
                <a:solidFill>
                  <a:schemeClr val="bg1"/>
                </a:solidFill>
              </a:rPr>
              <a:t> took place in autumn, winter coming on, Joab returned to Jerusalem; D should have gone to battle, not stayed home!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2: in the East, it was improper to look over to the inner court of the adjacent building; D had a harem of ~20 women, didn’t need any more &gt; had too many to start with!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Sin		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3: also called </a:t>
            </a:r>
            <a:r>
              <a:rPr lang="en-US" sz="5000" dirty="0" err="1">
                <a:solidFill>
                  <a:schemeClr val="bg1"/>
                </a:solidFill>
              </a:rPr>
              <a:t>Bethshua</a:t>
            </a:r>
            <a:r>
              <a:rPr lang="en-US" sz="5000" dirty="0">
                <a:solidFill>
                  <a:schemeClr val="bg1"/>
                </a:solidFill>
              </a:rPr>
              <a:t> in 1C 3:5; </a:t>
            </a:r>
            <a:r>
              <a:rPr lang="en-US" sz="5000" dirty="0" err="1">
                <a:solidFill>
                  <a:schemeClr val="bg1"/>
                </a:solidFill>
              </a:rPr>
              <a:t>Eliam</a:t>
            </a:r>
            <a:r>
              <a:rPr lang="en-US" sz="5000" dirty="0">
                <a:solidFill>
                  <a:schemeClr val="bg1"/>
                </a:solidFill>
              </a:rPr>
              <a:t> is the son of </a:t>
            </a:r>
            <a:r>
              <a:rPr lang="en-US" sz="5000" dirty="0" err="1">
                <a:solidFill>
                  <a:schemeClr val="bg1"/>
                </a:solidFill>
              </a:rPr>
              <a:t>Ahithopel</a:t>
            </a:r>
            <a:r>
              <a:rPr lang="en-US" sz="5000" dirty="0">
                <a:solidFill>
                  <a:schemeClr val="bg1"/>
                </a:solidFill>
              </a:rPr>
              <a:t>, 2S 23:34; she is A’s grand-daughter; Uriah is the hero of the story; residence adjacent to palace indicates status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4: no record of unwillingness on B’s part; uncleanness: after </a:t>
            </a:r>
            <a:r>
              <a:rPr lang="en-US" sz="5000" i="1" dirty="0">
                <a:solidFill>
                  <a:schemeClr val="bg1"/>
                </a:solidFill>
              </a:rPr>
              <a:t>time of the month</a:t>
            </a:r>
            <a:r>
              <a:rPr lang="en-US" sz="5000" dirty="0">
                <a:solidFill>
                  <a:schemeClr val="bg1"/>
                </a:solidFill>
              </a:rPr>
              <a:t> allowed conception to occur easily; shameful to lie with her!</a:t>
            </a:r>
          </a:p>
        </p:txBody>
      </p:sp>
    </p:spTree>
    <p:extLst>
      <p:ext uri="{BB962C8B-B14F-4D97-AF65-F5344CB8AC3E}">
        <p14:creationId xmlns:p14="http://schemas.microsoft.com/office/powerpoint/2010/main" val="61268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Sin								    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5: both guilty of Lev. 20:10. B recognizes they are in grave trouble &amp; alarmed. </a:t>
            </a:r>
          </a:p>
        </p:txBody>
      </p:sp>
    </p:spTree>
    <p:extLst>
      <p:ext uri="{BB962C8B-B14F-4D97-AF65-F5344CB8AC3E}">
        <p14:creationId xmlns:p14="http://schemas.microsoft.com/office/powerpoint/2010/main" val="173426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Coverup (9 Total)			  6-13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1S 21:5: stern prohibition of sexual relations on the part of soldiers who were consecrated to warfare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6: </a:t>
            </a:r>
            <a:r>
              <a:rPr lang="en-US" sz="5000" u="sng" dirty="0">
                <a:solidFill>
                  <a:schemeClr val="bg1"/>
                </a:solidFill>
              </a:rPr>
              <a:t>1</a:t>
            </a:r>
            <a:r>
              <a:rPr lang="en-US" sz="5000" dirty="0">
                <a:solidFill>
                  <a:schemeClr val="bg1"/>
                </a:solidFill>
              </a:rPr>
              <a:t> send me Uriah: hoping to make this child look legitimately Uriah’s</a:t>
            </a:r>
          </a:p>
          <a:p>
            <a:r>
              <a:rPr lang="en-US" sz="5000" dirty="0">
                <a:solidFill>
                  <a:schemeClr val="bg1"/>
                </a:solidFill>
              </a:rPr>
              <a:t>7: </a:t>
            </a:r>
            <a:r>
              <a:rPr lang="en-US" sz="5000" u="sng" dirty="0">
                <a:solidFill>
                  <a:schemeClr val="bg1"/>
                </a:solidFill>
              </a:rPr>
              <a:t>2</a:t>
            </a:r>
            <a:r>
              <a:rPr lang="en-US" sz="5000" dirty="0">
                <a:solidFill>
                  <a:schemeClr val="bg1"/>
                </a:solidFill>
              </a:rPr>
              <a:t> pure hypocrisy: deception on why he was called</a:t>
            </a:r>
          </a:p>
        </p:txBody>
      </p:sp>
    </p:spTree>
    <p:extLst>
      <p:ext uri="{BB962C8B-B14F-4D97-AF65-F5344CB8AC3E}">
        <p14:creationId xmlns:p14="http://schemas.microsoft.com/office/powerpoint/2010/main" val="134583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Coverup (9 Total)			  6-13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8: </a:t>
            </a:r>
            <a:r>
              <a:rPr lang="en-US" sz="5000" u="sng" dirty="0">
                <a:solidFill>
                  <a:schemeClr val="bg1"/>
                </a:solidFill>
              </a:rPr>
              <a:t>3</a:t>
            </a:r>
            <a:r>
              <a:rPr lang="en-US" sz="5000" dirty="0">
                <a:solidFill>
                  <a:schemeClr val="bg1"/>
                </a:solidFill>
              </a:rPr>
              <a:t> go to your house &amp; wash your feet: well-known idiom, cf. v. 11.</a:t>
            </a:r>
          </a:p>
          <a:p>
            <a:r>
              <a:rPr lang="en-US" sz="5000" dirty="0">
                <a:solidFill>
                  <a:schemeClr val="bg1"/>
                </a:solidFill>
              </a:rPr>
              <a:t>9: D instructed servants to spy, possibly the same ones that brought B to D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10: shameful conduct probably becoming known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11: apparently Ark taken into battle, Absalom did such, 15:24</a:t>
            </a:r>
          </a:p>
        </p:txBody>
      </p:sp>
    </p:spTree>
    <p:extLst>
      <p:ext uri="{BB962C8B-B14F-4D97-AF65-F5344CB8AC3E}">
        <p14:creationId xmlns:p14="http://schemas.microsoft.com/office/powerpoint/2010/main" val="779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The Coverup (9 Total)			  6-13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11: tents: possibly used for </a:t>
            </a:r>
            <a:r>
              <a:rPr lang="en-US" sz="5000" i="1" dirty="0">
                <a:solidFill>
                  <a:schemeClr val="bg1"/>
                </a:solidFill>
              </a:rPr>
              <a:t>Feast of Tabernacles</a:t>
            </a:r>
            <a:r>
              <a:rPr lang="en-US" sz="5000" dirty="0">
                <a:solidFill>
                  <a:schemeClr val="bg1"/>
                </a:solidFill>
              </a:rPr>
              <a:t> meaning 6 months have passed since the start of the siege; refusal shows D’s efforts in vain. 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12: </a:t>
            </a:r>
            <a:r>
              <a:rPr lang="en-US" sz="5000" u="sng" dirty="0">
                <a:solidFill>
                  <a:schemeClr val="bg1"/>
                </a:solidFill>
              </a:rPr>
              <a:t>4</a:t>
            </a:r>
            <a:r>
              <a:rPr lang="en-US" sz="5000" dirty="0">
                <a:solidFill>
                  <a:schemeClr val="bg1"/>
                </a:solidFill>
              </a:rPr>
              <a:t> keeping Uriah in town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13: </a:t>
            </a:r>
            <a:r>
              <a:rPr lang="en-US" sz="5000" u="sng" dirty="0">
                <a:solidFill>
                  <a:schemeClr val="bg1"/>
                </a:solidFill>
              </a:rPr>
              <a:t>5</a:t>
            </a:r>
            <a:r>
              <a:rPr lang="en-US" sz="5000" dirty="0">
                <a:solidFill>
                  <a:schemeClr val="bg1"/>
                </a:solidFill>
              </a:rPr>
              <a:t> making Uriah drunk, Habakkuk 2:15-16. </a:t>
            </a:r>
            <a:r>
              <a:rPr lang="en-US" sz="4800" dirty="0">
                <a:solidFill>
                  <a:schemeClr val="bg1"/>
                </a:solidFill>
              </a:rPr>
              <a:t>Matthew Henry</a:t>
            </a:r>
            <a:r>
              <a:rPr lang="en-US" sz="5000" dirty="0">
                <a:solidFill>
                  <a:schemeClr val="bg1"/>
                </a:solidFill>
              </a:rPr>
              <a:t>: “Robbing a man of his reason is worse than robbing him of his money.”</a:t>
            </a:r>
          </a:p>
        </p:txBody>
      </p:sp>
    </p:spTree>
    <p:extLst>
      <p:ext uri="{BB962C8B-B14F-4D97-AF65-F5344CB8AC3E}">
        <p14:creationId xmlns:p14="http://schemas.microsoft.com/office/powerpoint/2010/main" val="345635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Removal of Evidence		    14-29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14: </a:t>
            </a:r>
            <a:r>
              <a:rPr lang="en-US" sz="5000" u="sng" dirty="0">
                <a:solidFill>
                  <a:schemeClr val="bg1"/>
                </a:solidFill>
              </a:rPr>
              <a:t>6</a:t>
            </a:r>
            <a:r>
              <a:rPr lang="en-US" sz="5000" dirty="0">
                <a:solidFill>
                  <a:schemeClr val="bg1"/>
                </a:solidFill>
              </a:rPr>
              <a:t> letter to Joab: most despicable act of treachery; Uriah carried his death note!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16: </a:t>
            </a:r>
            <a:r>
              <a:rPr lang="en-US" sz="5000" u="sng" dirty="0">
                <a:solidFill>
                  <a:schemeClr val="bg1"/>
                </a:solidFill>
              </a:rPr>
              <a:t>7</a:t>
            </a:r>
            <a:r>
              <a:rPr lang="en-US" sz="5000" dirty="0">
                <a:solidFill>
                  <a:schemeClr val="bg1"/>
                </a:solidFill>
              </a:rPr>
              <a:t> massacre of 18 men: </a:t>
            </a:r>
            <a:r>
              <a:rPr lang="en-US" sz="5000" i="1" dirty="0">
                <a:solidFill>
                  <a:schemeClr val="bg1"/>
                </a:solidFill>
              </a:rPr>
              <a:t>LXX</a:t>
            </a:r>
            <a:r>
              <a:rPr lang="en-US" sz="5000" dirty="0">
                <a:solidFill>
                  <a:schemeClr val="bg1"/>
                </a:solidFill>
              </a:rPr>
              <a:t> provides info on number. These men were murdered by direct command of king David.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18: </a:t>
            </a:r>
            <a:r>
              <a:rPr lang="en-US" sz="5000" u="sng" dirty="0">
                <a:solidFill>
                  <a:schemeClr val="bg1"/>
                </a:solidFill>
              </a:rPr>
              <a:t>8</a:t>
            </a:r>
            <a:r>
              <a:rPr lang="en-US" sz="5000" dirty="0">
                <a:solidFill>
                  <a:schemeClr val="bg1"/>
                </a:solidFill>
              </a:rPr>
              <a:t> Joab’s letter: would’ve looked like everything was going normal on warfront; little speculation on this.</a:t>
            </a:r>
          </a:p>
        </p:txBody>
      </p:sp>
    </p:spTree>
    <p:extLst>
      <p:ext uri="{BB962C8B-B14F-4D97-AF65-F5344CB8AC3E}">
        <p14:creationId xmlns:p14="http://schemas.microsoft.com/office/powerpoint/2010/main" val="41369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18189</TotalTime>
  <Words>787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Blunder with Bathsheba</vt:lpstr>
      <vt:lpstr>1. The Sin            1-5</vt:lpstr>
      <vt:lpstr>1. The Sin            1-5</vt:lpstr>
      <vt:lpstr>1. The Sin            1-5</vt:lpstr>
      <vt:lpstr>2. The Coverup (9 Total)     6-13</vt:lpstr>
      <vt:lpstr>2. The Coverup (9 Total)     6-13</vt:lpstr>
      <vt:lpstr>2. The Coverup (9 Total)     6-13</vt:lpstr>
      <vt:lpstr>3. Removal of Evidence      14-29</vt:lpstr>
      <vt:lpstr>3. Removal of Evidence      14-29</vt:lpstr>
      <vt:lpstr>Lessons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288</cp:revision>
  <dcterms:created xsi:type="dcterms:W3CDTF">2020-03-28T20:11:58Z</dcterms:created>
  <dcterms:modified xsi:type="dcterms:W3CDTF">2021-10-28T20:03:47Z</dcterms:modified>
</cp:coreProperties>
</file>