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548"/>
            <a:ext cx="9144000" cy="4198385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“Live at Five” Series: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A Wise Heart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Colossians 3:23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 Wise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2 kinds of hearts: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Physical organ that pumps blood through body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Biblically speaking refers to the mind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Heartily – defined – “in a hearty manner; very, to a great degree”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-</a:t>
            </a:r>
            <a:r>
              <a:rPr lang="en-US" sz="5000" dirty="0" err="1">
                <a:solidFill>
                  <a:schemeClr val="bg1"/>
                </a:solidFill>
              </a:rPr>
              <a:t>ly</a:t>
            </a:r>
            <a:r>
              <a:rPr lang="en-US" sz="5000" dirty="0">
                <a:solidFill>
                  <a:schemeClr val="bg1"/>
                </a:solidFill>
              </a:rPr>
              <a:t> ending = adverb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One way to “put the heart in heartily” is to study a wise heart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Wise Heart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Exodus 28:3 – priestly garments, v. 1-3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“Wise-hearted”</a:t>
            </a:r>
          </a:p>
          <a:p>
            <a:pPr lvl="2"/>
            <a:r>
              <a:rPr lang="en-US" sz="4600" dirty="0">
                <a:solidFill>
                  <a:schemeClr val="bg1"/>
                </a:solidFill>
              </a:rPr>
              <a:t>Hebrew – </a:t>
            </a:r>
            <a:r>
              <a:rPr lang="he-IL" sz="4600" dirty="0">
                <a:solidFill>
                  <a:schemeClr val="bg1"/>
                </a:solidFill>
              </a:rPr>
              <a:t>חָכַם</a:t>
            </a:r>
            <a:r>
              <a:rPr lang="en-US" sz="4600" dirty="0">
                <a:solidFill>
                  <a:schemeClr val="bg1"/>
                </a:solidFill>
              </a:rPr>
              <a:t> – </a:t>
            </a:r>
            <a:r>
              <a:rPr lang="en-US" sz="4600" dirty="0" err="1">
                <a:solidFill>
                  <a:schemeClr val="bg1"/>
                </a:solidFill>
              </a:rPr>
              <a:t>chakam</a:t>
            </a:r>
            <a:r>
              <a:rPr lang="en-US" sz="4600" dirty="0">
                <a:solidFill>
                  <a:schemeClr val="bg1"/>
                </a:solidFill>
              </a:rPr>
              <a:t> </a:t>
            </a:r>
          </a:p>
          <a:p>
            <a:pPr lvl="2"/>
            <a:r>
              <a:rPr lang="en-US" sz="4600" dirty="0">
                <a:solidFill>
                  <a:schemeClr val="bg1"/>
                </a:solidFill>
              </a:rPr>
              <a:t>Wise, cunning, intelligent, skillful, artful</a:t>
            </a:r>
          </a:p>
          <a:p>
            <a:pPr lvl="2"/>
            <a:r>
              <a:rPr lang="en-US" sz="4600" dirty="0">
                <a:solidFill>
                  <a:schemeClr val="bg1"/>
                </a:solidFill>
              </a:rPr>
              <a:t>Occurs 142 times in Scripture</a:t>
            </a:r>
          </a:p>
          <a:p>
            <a:pPr lvl="1"/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Wise Heart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Exodus 28:3 – priestly garments, v. 1-3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“Spirit of Wisdom” – </a:t>
            </a:r>
            <a:r>
              <a:rPr lang="en-US" sz="4600" dirty="0">
                <a:solidFill>
                  <a:schemeClr val="bg1"/>
                </a:solidFill>
              </a:rPr>
              <a:t>II Timothy 1:6-7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Spirit of Power: Phil. 4:13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Spirit of Love: Jn. 3:16; 15:13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Spirit of Sound Mind – Jn. 8:32; 20:31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 complete picture: spirit of power, love, sound mind</a:t>
            </a:r>
          </a:p>
          <a:p>
            <a:pPr lvl="1"/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7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Wise Heart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Exodus 35:35 – building of Tabernacle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“Wisdom”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Hebrew – </a:t>
            </a:r>
            <a:r>
              <a:rPr lang="he-IL" sz="3800" dirty="0">
                <a:solidFill>
                  <a:schemeClr val="bg1"/>
                </a:solidFill>
              </a:rPr>
              <a:t>חָכְמַת־</a:t>
            </a:r>
            <a:r>
              <a:rPr lang="en-US" sz="3800" dirty="0">
                <a:solidFill>
                  <a:schemeClr val="bg1"/>
                </a:solidFill>
              </a:rPr>
              <a:t> – </a:t>
            </a:r>
            <a:r>
              <a:rPr lang="en-US" sz="3800" dirty="0" err="1">
                <a:solidFill>
                  <a:schemeClr val="bg1"/>
                </a:solidFill>
              </a:rPr>
              <a:t>chokmah</a:t>
            </a:r>
            <a:endParaRPr lang="en-US" sz="3800" dirty="0">
              <a:solidFill>
                <a:schemeClr val="bg1"/>
              </a:solidFill>
            </a:endParaRP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Wisdom in a good sense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148 times in Scripture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Wisdom of Heart 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Eph. 4:11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Pro. 2:10-17</a:t>
            </a:r>
          </a:p>
          <a:p>
            <a:pPr lvl="3"/>
            <a:r>
              <a:rPr lang="en-US" sz="3600" dirty="0">
                <a:solidFill>
                  <a:schemeClr val="bg1"/>
                </a:solidFill>
              </a:rPr>
              <a:t>Same word for wisdom; 49x as “wisdom” alone</a:t>
            </a:r>
          </a:p>
          <a:p>
            <a:pPr lvl="1"/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31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Relationship of Heart &amp;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Working Together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Pro. 23:7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Gal. 6:7-8</a:t>
            </a:r>
          </a:p>
          <a:p>
            <a:r>
              <a:rPr lang="en-US" sz="5400" dirty="0">
                <a:solidFill>
                  <a:schemeClr val="bg1"/>
                </a:solidFill>
              </a:rPr>
              <a:t>Working Against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1 Cor. 10:12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Gal. 6:7-8</a:t>
            </a:r>
          </a:p>
          <a:p>
            <a:r>
              <a:rPr lang="en-US" sz="5400" i="1" dirty="0">
                <a:solidFill>
                  <a:schemeClr val="bg1"/>
                </a:solidFill>
              </a:rPr>
              <a:t>Heart Over Mind</a:t>
            </a:r>
          </a:p>
          <a:p>
            <a:pPr lvl="1"/>
            <a:endParaRPr lang="en-US" sz="4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ountry Music Legend Mel Tillis Passes :">
            <a:extLst>
              <a:ext uri="{FF2B5EF4-FFF2-40B4-BE49-F238E27FC236}">
                <a16:creationId xmlns:a16="http://schemas.microsoft.com/office/drawing/2014/main" id="{460AA07D-A054-41C8-815F-26A68CE3C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60" y="1080189"/>
            <a:ext cx="3237672" cy="392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EE4039A-4815-4AD7-840A-010A3AF7D05B}"/>
              </a:ext>
            </a:extLst>
          </p:cNvPr>
          <p:cNvSpPr/>
          <p:nvPr/>
        </p:nvSpPr>
        <p:spPr>
          <a:xfrm>
            <a:off x="5740095" y="4854481"/>
            <a:ext cx="2828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Mel Tillis</a:t>
            </a:r>
          </a:p>
        </p:txBody>
      </p:sp>
      <p:pic>
        <p:nvPicPr>
          <p:cNvPr id="1028" name="Picture 4" descr="Ray Price (musician) - Wikipedia">
            <a:extLst>
              <a:ext uri="{FF2B5EF4-FFF2-40B4-BE49-F238E27FC236}">
                <a16:creationId xmlns:a16="http://schemas.microsoft.com/office/drawing/2014/main" id="{BFBBA681-1479-4E75-9F89-19A8E2FAB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328" y="1080189"/>
            <a:ext cx="3364672" cy="396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C3258E-7BA4-41A9-ACF4-E72531BCDC50}"/>
              </a:ext>
            </a:extLst>
          </p:cNvPr>
          <p:cNvSpPr/>
          <p:nvPr/>
        </p:nvSpPr>
        <p:spPr>
          <a:xfrm>
            <a:off x="9176209" y="4877672"/>
            <a:ext cx="2870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Ray Price</a:t>
            </a:r>
          </a:p>
        </p:txBody>
      </p:sp>
    </p:spTree>
    <p:extLst>
      <p:ext uri="{BB962C8B-B14F-4D97-AF65-F5344CB8AC3E}">
        <p14:creationId xmlns:p14="http://schemas.microsoft.com/office/powerpoint/2010/main" val="30093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to Develop a Wise Heart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Ask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Matthew 7:7-8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Kings 3:5-15 – Solomon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Don’t be afraid to ask but don’t ask amiss – Jas. 4:3</a:t>
            </a:r>
          </a:p>
          <a:p>
            <a:r>
              <a:rPr lang="en-US" sz="4600" dirty="0">
                <a:solidFill>
                  <a:schemeClr val="bg1"/>
                </a:solidFill>
              </a:rPr>
              <a:t>Imitate good examples – Romans 15:4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Joshua at Jericho, Noah, Abraham, Samuel, Isaiah, Andrew, 1 Cor. 10, Heb. 11, etc.</a:t>
            </a:r>
          </a:p>
          <a:p>
            <a:r>
              <a:rPr lang="en-US" sz="4600" dirty="0">
                <a:solidFill>
                  <a:schemeClr val="bg1"/>
                </a:solidFill>
              </a:rPr>
              <a:t>Continue to work on it – 1 Cor. 11:1; 1 John 1:7ff</a:t>
            </a:r>
          </a:p>
        </p:txBody>
      </p:sp>
    </p:spTree>
    <p:extLst>
      <p:ext uri="{BB962C8B-B14F-4D97-AF65-F5344CB8AC3E}">
        <p14:creationId xmlns:p14="http://schemas.microsoft.com/office/powerpoint/2010/main" val="188721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A wise heart was required of Aaron as he was about to serve before God and the People.</a:t>
            </a:r>
          </a:p>
          <a:p>
            <a:r>
              <a:rPr lang="en-US" sz="5400" dirty="0">
                <a:solidFill>
                  <a:schemeClr val="bg1"/>
                </a:solidFill>
              </a:rPr>
              <a:t>A wise heart can be achieved if we have a desire to seek it out.</a:t>
            </a:r>
          </a:p>
          <a:p>
            <a:r>
              <a:rPr lang="en-US" sz="5400" dirty="0">
                <a:solidFill>
                  <a:schemeClr val="bg1"/>
                </a:solidFill>
              </a:rPr>
              <a:t>Develop a wise heart to be pleasing to God!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9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392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“Live at Five” Series:  A Wise Heart</vt:lpstr>
      <vt:lpstr>A Wise Heart</vt:lpstr>
      <vt:lpstr>1. Wise Heart Defined</vt:lpstr>
      <vt:lpstr>1. Wise Heart Defined</vt:lpstr>
      <vt:lpstr>1. Wise Heart Defined</vt:lpstr>
      <vt:lpstr>2. Relationship of Heart &amp; Mind</vt:lpstr>
      <vt:lpstr>3. How to Develop a Wise Heart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22</cp:revision>
  <dcterms:created xsi:type="dcterms:W3CDTF">2020-03-28T20:11:58Z</dcterms:created>
  <dcterms:modified xsi:type="dcterms:W3CDTF">2020-04-25T23:04:44Z</dcterms:modified>
</cp:coreProperties>
</file>