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3" r:id="rId4"/>
    <p:sldId id="307" r:id="rId5"/>
    <p:sldId id="308" r:id="rId6"/>
    <p:sldId id="309" r:id="rId7"/>
    <p:sldId id="310" r:id="rId8"/>
    <p:sldId id="306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20912-C9EB-4B9F-BDFC-5B7DA022C935}" v="473" dt="2023-07-02T23:55:04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47420912-C9EB-4B9F-BDFC-5B7DA022C935}"/>
    <pc:docChg chg="custSel addSld modSld">
      <pc:chgData name="Justin D. Reed" userId="c6a793dc6dee29d5" providerId="LiveId" clId="{47420912-C9EB-4B9F-BDFC-5B7DA022C935}" dt="2023-07-02T23:55:04.073" v="573" actId="20577"/>
      <pc:docMkLst>
        <pc:docMk/>
      </pc:docMkLst>
      <pc:sldChg chg="modSp">
        <pc:chgData name="Justin D. Reed" userId="c6a793dc6dee29d5" providerId="LiveId" clId="{47420912-C9EB-4B9F-BDFC-5B7DA022C935}" dt="2023-07-02T03:51:50.984" v="2" actId="14826"/>
        <pc:sldMkLst>
          <pc:docMk/>
          <pc:sldMk cId="3061026221" sldId="256"/>
        </pc:sldMkLst>
        <pc:picChg chg="mod">
          <ac:chgData name="Justin D. Reed" userId="c6a793dc6dee29d5" providerId="LiveId" clId="{47420912-C9EB-4B9F-BDFC-5B7DA022C935}" dt="2023-07-02T03:51:50.984" v="2" actId="14826"/>
          <ac:picMkLst>
            <pc:docMk/>
            <pc:sldMk cId="3061026221" sldId="256"/>
            <ac:picMk id="9" creationId="{93053E4A-8243-7ACC-F91E-38F9AF43ED55}"/>
          </ac:picMkLst>
        </pc:picChg>
      </pc:sldChg>
      <pc:sldChg chg="modSp mod">
        <pc:chgData name="Justin D. Reed" userId="c6a793dc6dee29d5" providerId="LiveId" clId="{47420912-C9EB-4B9F-BDFC-5B7DA022C935}" dt="2023-07-02T03:51:40.240" v="1" actId="20577"/>
        <pc:sldMkLst>
          <pc:docMk/>
          <pc:sldMk cId="3372097694" sldId="283"/>
        </pc:sldMkLst>
        <pc:spChg chg="mod">
          <ac:chgData name="Justin D. Reed" userId="c6a793dc6dee29d5" providerId="LiveId" clId="{47420912-C9EB-4B9F-BDFC-5B7DA022C935}" dt="2023-07-02T03:51:40.240" v="1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47420912-C9EB-4B9F-BDFC-5B7DA022C935}" dt="2023-07-02T23:47:33.259" v="34" actId="20577"/>
        <pc:sldMkLst>
          <pc:docMk/>
          <pc:sldMk cId="2232284009" sldId="284"/>
        </pc:sldMkLst>
        <pc:spChg chg="mod">
          <ac:chgData name="Justin D. Reed" userId="c6a793dc6dee29d5" providerId="LiveId" clId="{47420912-C9EB-4B9F-BDFC-5B7DA022C935}" dt="2023-07-02T03:52:00.825" v="27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47420912-C9EB-4B9F-BDFC-5B7DA022C935}" dt="2023-07-02T23:47:33.259" v="34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47420912-C9EB-4B9F-BDFC-5B7DA022C935}" dt="2023-07-02T23:48:23.750" v="81" actId="20577"/>
        <pc:sldMkLst>
          <pc:docMk/>
          <pc:sldMk cId="1633553516" sldId="303"/>
        </pc:sldMkLst>
        <pc:spChg chg="mod">
          <ac:chgData name="Justin D. Reed" userId="c6a793dc6dee29d5" providerId="LiveId" clId="{47420912-C9EB-4B9F-BDFC-5B7DA022C935}" dt="2023-07-02T23:47:58.971" v="49" actId="5793"/>
          <ac:spMkLst>
            <pc:docMk/>
            <pc:sldMk cId="1633553516" sldId="303"/>
            <ac:spMk id="2" creationId="{3F137064-C405-4669-B17F-DE9821AB6EF6}"/>
          </ac:spMkLst>
        </pc:spChg>
        <pc:spChg chg="mod">
          <ac:chgData name="Justin D. Reed" userId="c6a793dc6dee29d5" providerId="LiveId" clId="{47420912-C9EB-4B9F-BDFC-5B7DA022C935}" dt="2023-07-02T23:48:23.750" v="81" actId="20577"/>
          <ac:spMkLst>
            <pc:docMk/>
            <pc:sldMk cId="1633553516" sldId="303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47420912-C9EB-4B9F-BDFC-5B7DA022C935}" dt="2023-07-02T23:55:04.073" v="573" actId="20577"/>
        <pc:sldMkLst>
          <pc:docMk/>
          <pc:sldMk cId="3946691675" sldId="306"/>
        </pc:sldMkLst>
        <pc:spChg chg="mod">
          <ac:chgData name="Justin D. Reed" userId="c6a793dc6dee29d5" providerId="LiveId" clId="{47420912-C9EB-4B9F-BDFC-5B7DA022C935}" dt="2023-07-02T03:52:07.581" v="28"/>
          <ac:spMkLst>
            <pc:docMk/>
            <pc:sldMk cId="3946691675" sldId="306"/>
            <ac:spMk id="2" creationId="{3F137064-C405-4669-B17F-DE9821AB6EF6}"/>
          </ac:spMkLst>
        </pc:spChg>
        <pc:spChg chg="mod">
          <ac:chgData name="Justin D. Reed" userId="c6a793dc6dee29d5" providerId="LiveId" clId="{47420912-C9EB-4B9F-BDFC-5B7DA022C935}" dt="2023-07-02T23:55:04.073" v="573" actId="20577"/>
          <ac:spMkLst>
            <pc:docMk/>
            <pc:sldMk cId="3946691675" sldId="306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47420912-C9EB-4B9F-BDFC-5B7DA022C935}" dt="2023-07-02T23:49:18.076" v="140" actId="20577"/>
        <pc:sldMkLst>
          <pc:docMk/>
          <pc:sldMk cId="1723819215" sldId="307"/>
        </pc:sldMkLst>
        <pc:spChg chg="mod">
          <ac:chgData name="Justin D. Reed" userId="c6a793dc6dee29d5" providerId="LiveId" clId="{47420912-C9EB-4B9F-BDFC-5B7DA022C935}" dt="2023-07-02T23:48:39.196" v="93" actId="20577"/>
          <ac:spMkLst>
            <pc:docMk/>
            <pc:sldMk cId="1723819215" sldId="307"/>
            <ac:spMk id="2" creationId="{3F137064-C405-4669-B17F-DE9821AB6EF6}"/>
          </ac:spMkLst>
        </pc:spChg>
        <pc:spChg chg="mod">
          <ac:chgData name="Justin D. Reed" userId="c6a793dc6dee29d5" providerId="LiveId" clId="{47420912-C9EB-4B9F-BDFC-5B7DA022C935}" dt="2023-07-02T23:49:18.076" v="140" actId="20577"/>
          <ac:spMkLst>
            <pc:docMk/>
            <pc:sldMk cId="1723819215" sldId="307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47420912-C9EB-4B9F-BDFC-5B7DA022C935}" dt="2023-07-02T23:51:17.116" v="241" actId="5793"/>
        <pc:sldMkLst>
          <pc:docMk/>
          <pc:sldMk cId="161789739" sldId="308"/>
        </pc:sldMkLst>
        <pc:spChg chg="mod">
          <ac:chgData name="Justin D. Reed" userId="c6a793dc6dee29d5" providerId="LiveId" clId="{47420912-C9EB-4B9F-BDFC-5B7DA022C935}" dt="2023-07-02T23:51:17.116" v="241" actId="5793"/>
          <ac:spMkLst>
            <pc:docMk/>
            <pc:sldMk cId="161789739" sldId="308"/>
            <ac:spMk id="2" creationId="{3F137064-C405-4669-B17F-DE9821AB6EF6}"/>
          </ac:spMkLst>
        </pc:spChg>
        <pc:spChg chg="mod">
          <ac:chgData name="Justin D. Reed" userId="c6a793dc6dee29d5" providerId="LiveId" clId="{47420912-C9EB-4B9F-BDFC-5B7DA022C935}" dt="2023-07-02T23:50:46.523" v="226" actId="27636"/>
          <ac:spMkLst>
            <pc:docMk/>
            <pc:sldMk cId="161789739" sldId="308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47420912-C9EB-4B9F-BDFC-5B7DA022C935}" dt="2023-07-02T23:52:17.525" v="303" actId="15"/>
        <pc:sldMkLst>
          <pc:docMk/>
          <pc:sldMk cId="1929787230" sldId="309"/>
        </pc:sldMkLst>
        <pc:spChg chg="mod">
          <ac:chgData name="Justin D. Reed" userId="c6a793dc6dee29d5" providerId="LiveId" clId="{47420912-C9EB-4B9F-BDFC-5B7DA022C935}" dt="2023-07-02T23:51:27.929" v="253" actId="20577"/>
          <ac:spMkLst>
            <pc:docMk/>
            <pc:sldMk cId="1929787230" sldId="309"/>
            <ac:spMk id="2" creationId="{3F137064-C405-4669-B17F-DE9821AB6EF6}"/>
          </ac:spMkLst>
        </pc:spChg>
        <pc:spChg chg="mod">
          <ac:chgData name="Justin D. Reed" userId="c6a793dc6dee29d5" providerId="LiveId" clId="{47420912-C9EB-4B9F-BDFC-5B7DA022C935}" dt="2023-07-02T23:52:17.525" v="303" actId="15"/>
          <ac:spMkLst>
            <pc:docMk/>
            <pc:sldMk cId="1929787230" sldId="309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47420912-C9EB-4B9F-BDFC-5B7DA022C935}" dt="2023-07-02T23:53:42.948" v="463" actId="15"/>
        <pc:sldMkLst>
          <pc:docMk/>
          <pc:sldMk cId="182666836" sldId="310"/>
        </pc:sldMkLst>
        <pc:spChg chg="mod">
          <ac:chgData name="Justin D. Reed" userId="c6a793dc6dee29d5" providerId="LiveId" clId="{47420912-C9EB-4B9F-BDFC-5B7DA022C935}" dt="2023-07-02T23:53:42.948" v="463" actId="15"/>
          <ac:spMkLst>
            <pc:docMk/>
            <pc:sldMk cId="182666836" sldId="310"/>
            <ac:spMk id="3" creationId="{A9E165BB-F099-4517-BC5D-F6888EC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053E4A-8243-7ACC-F91E-38F9AF43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The Word: Basis for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This is the final lesson in a series about seeing Jesus as John depicts Him.</a:t>
            </a:r>
          </a:p>
          <a:p>
            <a:r>
              <a:rPr lang="en-US" sz="4200" dirty="0">
                <a:solidFill>
                  <a:schemeClr val="bg1"/>
                </a:solidFill>
              </a:rPr>
              <a:t>This lesson will look at how the Word is the basis for Salvation to us.</a:t>
            </a:r>
          </a:p>
          <a:p>
            <a:r>
              <a:rPr lang="en-US" sz="4200" dirty="0">
                <a:solidFill>
                  <a:schemeClr val="bg1"/>
                </a:solidFill>
              </a:rPr>
              <a:t>Sometimes we dig a hole with our words. Will Rogers once said, “If you find yourself in a hole, stop digging.” If only people would heed this. </a:t>
            </a:r>
          </a:p>
          <a:p>
            <a:r>
              <a:rPr lang="en-US" sz="4200" dirty="0">
                <a:solidFill>
                  <a:schemeClr val="bg1"/>
                </a:solidFill>
              </a:rPr>
              <a:t>How responsible are you for your words?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Your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Eph. 4:29 – let no corrupt communication</a:t>
            </a:r>
          </a:p>
          <a:p>
            <a:r>
              <a:rPr lang="en-US" sz="5000" dirty="0">
                <a:solidFill>
                  <a:schemeClr val="bg1"/>
                </a:solidFill>
              </a:rPr>
              <a:t>Matthew 12:33-37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How can the evil speak good things?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Must give account for every word spoken.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Psalm 119:105 </a:t>
            </a:r>
          </a:p>
          <a:p>
            <a:r>
              <a:rPr lang="en-US" sz="5000" dirty="0">
                <a:solidFill>
                  <a:schemeClr val="bg1"/>
                </a:solidFill>
              </a:rPr>
              <a:t>Phil. 2:14 – without murmuring and disputing</a:t>
            </a:r>
          </a:p>
        </p:txBody>
      </p:sp>
    </p:spTree>
    <p:extLst>
      <p:ext uri="{BB962C8B-B14F-4D97-AF65-F5344CB8AC3E}">
        <p14:creationId xmlns:p14="http://schemas.microsoft.com/office/powerpoint/2010/main" val="16335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My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fontScale="92500" lnSpcReduction="1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Col. 2:1-8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V.8 – imperative “you”</a:t>
            </a:r>
          </a:p>
          <a:p>
            <a:pPr lvl="2"/>
            <a:r>
              <a:rPr lang="en-US" sz="4200" dirty="0">
                <a:solidFill>
                  <a:schemeClr val="bg1"/>
                </a:solidFill>
              </a:rPr>
              <a:t>We are responsible for the words that we say.</a:t>
            </a:r>
          </a:p>
          <a:p>
            <a:pPr lvl="2"/>
            <a:r>
              <a:rPr lang="en-US" sz="4200" dirty="0">
                <a:solidFill>
                  <a:schemeClr val="bg1"/>
                </a:solidFill>
              </a:rPr>
              <a:t>We are responsible for the words that we also take in and keep.</a:t>
            </a:r>
          </a:p>
          <a:p>
            <a:r>
              <a:rPr lang="en-US" sz="5000" dirty="0">
                <a:solidFill>
                  <a:schemeClr val="bg1"/>
                </a:solidFill>
              </a:rPr>
              <a:t>Ephesians 4:15-16 – Speaking the truth in love.</a:t>
            </a:r>
          </a:p>
          <a:p>
            <a:r>
              <a:rPr lang="en-US" sz="5000" dirty="0">
                <a:solidFill>
                  <a:schemeClr val="bg1"/>
                </a:solidFill>
              </a:rPr>
              <a:t>I John 4:1-6 – waring of the anti-Christ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Spirit of error or truth?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You have to know Jesus Christ and His Word.</a:t>
            </a:r>
          </a:p>
          <a:p>
            <a:r>
              <a:rPr lang="en-US" sz="5000" dirty="0">
                <a:solidFill>
                  <a:schemeClr val="bg1"/>
                </a:solidFill>
              </a:rPr>
              <a:t>My words – must take full ownership of them. </a:t>
            </a:r>
          </a:p>
        </p:txBody>
      </p:sp>
    </p:spTree>
    <p:extLst>
      <p:ext uri="{BB962C8B-B14F-4D97-AF65-F5344CB8AC3E}">
        <p14:creationId xmlns:p14="http://schemas.microsoft.com/office/powerpoint/2010/main" val="17238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Our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lnSpcReduction="1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Ephesians 5:19 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Singing | Also, just speaking the words.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John 4:24 – In Spirit and Truth</a:t>
            </a:r>
            <a:endParaRPr lang="en-US" sz="4600" dirty="0">
              <a:solidFill>
                <a:schemeClr val="bg1"/>
              </a:solidFill>
            </a:endParaRP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Spirit – right mindset | </a:t>
            </a:r>
            <a:r>
              <a:rPr lang="en-US" sz="5000" dirty="0">
                <a:solidFill>
                  <a:schemeClr val="bg1"/>
                </a:solidFill>
              </a:rPr>
              <a:t>Truth – right Word</a:t>
            </a:r>
          </a:p>
          <a:p>
            <a:r>
              <a:rPr lang="en-US" sz="5000" dirty="0">
                <a:solidFill>
                  <a:schemeClr val="bg1"/>
                </a:solidFill>
              </a:rPr>
              <a:t>John 15:1-7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V.7 – If = conditional.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Ask and you’ll receive.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Also, have the ability to bear great fruit.</a:t>
            </a:r>
          </a:p>
          <a:p>
            <a:r>
              <a:rPr lang="en-US" sz="5000" dirty="0">
                <a:solidFill>
                  <a:schemeClr val="bg1"/>
                </a:solidFill>
              </a:rPr>
              <a:t>Our words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1617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4. His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fontScale="92500" lnSpcReduction="1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Who is He?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Jesus, John 1:1-5 | </a:t>
            </a:r>
            <a:r>
              <a:rPr lang="en-US" sz="5000" dirty="0">
                <a:solidFill>
                  <a:schemeClr val="bg1"/>
                </a:solidFill>
              </a:rPr>
              <a:t>Isa. 7:14</a:t>
            </a:r>
          </a:p>
          <a:p>
            <a:r>
              <a:rPr lang="en-US" sz="5000" dirty="0">
                <a:solidFill>
                  <a:schemeClr val="bg1"/>
                </a:solidFill>
              </a:rPr>
              <a:t>Matthew 4:4, 7, 10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Fending off Satan using God’s Word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His Word always applies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Still true today.</a:t>
            </a:r>
          </a:p>
          <a:p>
            <a:r>
              <a:rPr lang="en-US" sz="5000" dirty="0">
                <a:solidFill>
                  <a:schemeClr val="bg1"/>
                </a:solidFill>
              </a:rPr>
              <a:t>John 14:6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When Thomas doubted, c.f. Ch. 20, Jesus said He is the only way.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He is still the only way!</a:t>
            </a:r>
          </a:p>
        </p:txBody>
      </p:sp>
    </p:spTree>
    <p:extLst>
      <p:ext uri="{BB962C8B-B14F-4D97-AF65-F5344CB8AC3E}">
        <p14:creationId xmlns:p14="http://schemas.microsoft.com/office/powerpoint/2010/main" val="192978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4. His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lnSpcReduction="1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John 1:1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Word = God in the Flesh</a:t>
            </a:r>
          </a:p>
          <a:p>
            <a:r>
              <a:rPr lang="en-US" sz="5000" dirty="0">
                <a:solidFill>
                  <a:schemeClr val="bg1"/>
                </a:solidFill>
              </a:rPr>
              <a:t>Genesis 1:1-5, 26-27</a:t>
            </a:r>
          </a:p>
          <a:p>
            <a:r>
              <a:rPr lang="en-US" sz="5000" dirty="0">
                <a:solidFill>
                  <a:schemeClr val="bg1"/>
                </a:solidFill>
              </a:rPr>
              <a:t>Luke 21:33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Jesus’ Words will not pass away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People have tried for years to remove God &amp; Word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John 11:24-26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Do you believe this?</a:t>
            </a:r>
          </a:p>
        </p:txBody>
      </p:sp>
    </p:spTree>
    <p:extLst>
      <p:ext uri="{BB962C8B-B14F-4D97-AF65-F5344CB8AC3E}">
        <p14:creationId xmlns:p14="http://schemas.microsoft.com/office/powerpoint/2010/main" val="182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The Word: Basis for Salvation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say words, I Say words, and even we say words. That is great.</a:t>
            </a:r>
          </a:p>
          <a:p>
            <a:r>
              <a:rPr lang="en-US" sz="4000" dirty="0">
                <a:solidFill>
                  <a:schemeClr val="bg1"/>
                </a:solidFill>
              </a:rPr>
              <a:t>Jesus spoke words that lead to and pertain to eternal life. We cannot </a:t>
            </a:r>
            <a:r>
              <a:rPr lang="en-US" sz="4000">
                <a:solidFill>
                  <a:schemeClr val="bg1"/>
                </a:solidFill>
              </a:rPr>
              <a:t>top that, </a:t>
            </a:r>
            <a:r>
              <a:rPr lang="en-US" sz="4000" dirty="0">
                <a:solidFill>
                  <a:schemeClr val="bg1"/>
                </a:solidFill>
              </a:rPr>
              <a:t>and people need to stop trying to do so. </a:t>
            </a:r>
          </a:p>
          <a:p>
            <a:r>
              <a:rPr lang="en-US" sz="4000" dirty="0">
                <a:solidFill>
                  <a:schemeClr val="bg1"/>
                </a:solidFill>
              </a:rPr>
              <a:t>Have you listened to His Words? Have you obeyed them? If not, why not?</a:t>
            </a:r>
          </a:p>
          <a:p>
            <a:r>
              <a:rPr lang="en-US" sz="4000" dirty="0">
                <a:solidFill>
                  <a:schemeClr val="bg1"/>
                </a:solidFill>
              </a:rPr>
              <a:t>Only Christ’s Words are our basis for Salvation.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2015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335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15436</TotalTime>
  <Words>492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The Word: Basis for Salvation</vt:lpstr>
      <vt:lpstr>1. Your Words </vt:lpstr>
      <vt:lpstr>2. My Words</vt:lpstr>
      <vt:lpstr>3. Our Words </vt:lpstr>
      <vt:lpstr>4. His Words</vt:lpstr>
      <vt:lpstr>4. His Words</vt:lpstr>
      <vt:lpstr>The Word: Basis for Salvation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183</cp:revision>
  <dcterms:created xsi:type="dcterms:W3CDTF">2020-03-28T20:11:58Z</dcterms:created>
  <dcterms:modified xsi:type="dcterms:W3CDTF">2023-07-02T23:55:04Z</dcterms:modified>
</cp:coreProperties>
</file>