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3" r:id="rId4"/>
    <p:sldId id="307" r:id="rId5"/>
    <p:sldId id="308" r:id="rId6"/>
    <p:sldId id="309" r:id="rId7"/>
    <p:sldId id="310" r:id="rId8"/>
    <p:sldId id="311" r:id="rId9"/>
    <p:sldId id="306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3B7FE-6ED7-4277-83A2-8B630F2547F0}" v="347" dt="2023-07-02T23:10:12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9953B7FE-6ED7-4277-83A2-8B630F2547F0}"/>
    <pc:docChg chg="custSel addSld delSld modSld">
      <pc:chgData name="Justin D. Reed" userId="c6a793dc6dee29d5" providerId="LiveId" clId="{9953B7FE-6ED7-4277-83A2-8B630F2547F0}" dt="2023-07-02T23:10:12.568" v="551" actId="20577"/>
      <pc:docMkLst>
        <pc:docMk/>
      </pc:docMkLst>
      <pc:sldChg chg="addSp delSp modSp mod">
        <pc:chgData name="Justin D. Reed" userId="c6a793dc6dee29d5" providerId="LiveId" clId="{9953B7FE-6ED7-4277-83A2-8B630F2547F0}" dt="2023-07-02T03:47:40.239" v="63" actId="962"/>
        <pc:sldMkLst>
          <pc:docMk/>
          <pc:sldMk cId="3061026221" sldId="256"/>
        </pc:sldMkLst>
        <pc:spChg chg="del">
          <ac:chgData name="Justin D. Reed" userId="c6a793dc6dee29d5" providerId="LiveId" clId="{9953B7FE-6ED7-4277-83A2-8B630F2547F0}" dt="2023-07-02T03:47:20.176" v="57" actId="478"/>
          <ac:spMkLst>
            <pc:docMk/>
            <pc:sldMk cId="3061026221" sldId="256"/>
            <ac:spMk id="2" creationId="{4B1C940D-78CE-4152-BE0C-FD2CE730975B}"/>
          </ac:spMkLst>
        </pc:spChg>
        <pc:spChg chg="del">
          <ac:chgData name="Justin D. Reed" userId="c6a793dc6dee29d5" providerId="LiveId" clId="{9953B7FE-6ED7-4277-83A2-8B630F2547F0}" dt="2023-07-02T03:47:24.862" v="59" actId="478"/>
          <ac:spMkLst>
            <pc:docMk/>
            <pc:sldMk cId="3061026221" sldId="256"/>
            <ac:spMk id="3" creationId="{40074364-8D3B-4983-A9A8-24FBCDDD33EB}"/>
          </ac:spMkLst>
        </pc:spChg>
        <pc:spChg chg="add del mod">
          <ac:chgData name="Justin D. Reed" userId="c6a793dc6dee29d5" providerId="LiveId" clId="{9953B7FE-6ED7-4277-83A2-8B630F2547F0}" dt="2023-07-02T03:47:22.475" v="58" actId="478"/>
          <ac:spMkLst>
            <pc:docMk/>
            <pc:sldMk cId="3061026221" sldId="256"/>
            <ac:spMk id="5" creationId="{27FA5A81-BA38-E0AB-2756-A7B86F2A9B47}"/>
          </ac:spMkLst>
        </pc:spChg>
        <pc:spChg chg="add del mod">
          <ac:chgData name="Justin D. Reed" userId="c6a793dc6dee29d5" providerId="LiveId" clId="{9953B7FE-6ED7-4277-83A2-8B630F2547F0}" dt="2023-07-02T03:47:27.341" v="60" actId="478"/>
          <ac:spMkLst>
            <pc:docMk/>
            <pc:sldMk cId="3061026221" sldId="256"/>
            <ac:spMk id="7" creationId="{4FFDBCD5-90E0-6D8F-0545-3B23A4DD5978}"/>
          </ac:spMkLst>
        </pc:spChg>
        <pc:picChg chg="add mod">
          <ac:chgData name="Justin D. Reed" userId="c6a793dc6dee29d5" providerId="LiveId" clId="{9953B7FE-6ED7-4277-83A2-8B630F2547F0}" dt="2023-07-02T03:47:40.239" v="63" actId="962"/>
          <ac:picMkLst>
            <pc:docMk/>
            <pc:sldMk cId="3061026221" sldId="256"/>
            <ac:picMk id="9" creationId="{93053E4A-8243-7ACC-F91E-38F9AF43ED55}"/>
          </ac:picMkLst>
        </pc:picChg>
      </pc:sldChg>
      <pc:sldChg chg="modSp mod">
        <pc:chgData name="Justin D. Reed" userId="c6a793dc6dee29d5" providerId="LiveId" clId="{9953B7FE-6ED7-4277-83A2-8B630F2547F0}" dt="2023-07-02T03:47:11.211" v="56" actId="20577"/>
        <pc:sldMkLst>
          <pc:docMk/>
          <pc:sldMk cId="3372097694" sldId="283"/>
        </pc:sldMkLst>
        <pc:spChg chg="mod">
          <ac:chgData name="Justin D. Reed" userId="c6a793dc6dee29d5" providerId="LiveId" clId="{9953B7FE-6ED7-4277-83A2-8B630F2547F0}" dt="2023-07-02T03:47:11.211" v="56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9953B7FE-6ED7-4277-83A2-8B630F2547F0}" dt="2023-07-02T22:58:47.048" v="152" actId="20577"/>
        <pc:sldMkLst>
          <pc:docMk/>
          <pc:sldMk cId="2232284009" sldId="284"/>
        </pc:sldMkLst>
        <pc:spChg chg="mod">
          <ac:chgData name="Justin D. Reed" userId="c6a793dc6dee29d5" providerId="LiveId" clId="{9953B7FE-6ED7-4277-83A2-8B630F2547F0}" dt="2023-07-02T03:48:14.636" v="88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9953B7FE-6ED7-4277-83A2-8B630F2547F0}" dt="2023-07-02T22:58:47.048" v="152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9953B7FE-6ED7-4277-83A2-8B630F2547F0}" dt="2023-07-02T23:10:12.568" v="551" actId="20577"/>
        <pc:sldMkLst>
          <pc:docMk/>
          <pc:sldMk cId="1633553516" sldId="303"/>
        </pc:sldMkLst>
        <pc:spChg chg="mod">
          <ac:chgData name="Justin D. Reed" userId="c6a793dc6dee29d5" providerId="LiveId" clId="{9953B7FE-6ED7-4277-83A2-8B630F2547F0}" dt="2023-07-02T22:59:01.640" v="176" actId="20577"/>
          <ac:spMkLst>
            <pc:docMk/>
            <pc:sldMk cId="1633553516" sldId="303"/>
            <ac:spMk id="2" creationId="{3F137064-C405-4669-B17F-DE9821AB6EF6}"/>
          </ac:spMkLst>
        </pc:spChg>
        <pc:spChg chg="mod">
          <ac:chgData name="Justin D. Reed" userId="c6a793dc6dee29d5" providerId="LiveId" clId="{9953B7FE-6ED7-4277-83A2-8B630F2547F0}" dt="2023-07-02T23:10:12.568" v="551" actId="20577"/>
          <ac:spMkLst>
            <pc:docMk/>
            <pc:sldMk cId="1633553516" sldId="303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9953B7FE-6ED7-4277-83A2-8B630F2547F0}" dt="2023-07-02T23:08:01.841" v="541" actId="6549"/>
        <pc:sldMkLst>
          <pc:docMk/>
          <pc:sldMk cId="3946691675" sldId="306"/>
        </pc:sldMkLst>
        <pc:spChg chg="mod">
          <ac:chgData name="Justin D. Reed" userId="c6a793dc6dee29d5" providerId="LiveId" clId="{9953B7FE-6ED7-4277-83A2-8B630F2547F0}" dt="2023-07-02T03:48:21.688" v="89"/>
          <ac:spMkLst>
            <pc:docMk/>
            <pc:sldMk cId="3946691675" sldId="306"/>
            <ac:spMk id="2" creationId="{3F137064-C405-4669-B17F-DE9821AB6EF6}"/>
          </ac:spMkLst>
        </pc:spChg>
        <pc:spChg chg="mod">
          <ac:chgData name="Justin D. Reed" userId="c6a793dc6dee29d5" providerId="LiveId" clId="{9953B7FE-6ED7-4277-83A2-8B630F2547F0}" dt="2023-07-02T23:08:01.841" v="541" actId="6549"/>
          <ac:spMkLst>
            <pc:docMk/>
            <pc:sldMk cId="3946691675" sldId="306"/>
            <ac:spMk id="3" creationId="{A9E165BB-F099-4517-BC5D-F6888EC3E787}"/>
          </ac:spMkLst>
        </pc:spChg>
      </pc:sldChg>
      <pc:sldChg chg="del">
        <pc:chgData name="Justin D. Reed" userId="c6a793dc6dee29d5" providerId="LiveId" clId="{9953B7FE-6ED7-4277-83A2-8B630F2547F0}" dt="2023-07-02T03:48:03.556" v="64" actId="47"/>
        <pc:sldMkLst>
          <pc:docMk/>
          <pc:sldMk cId="1302738610" sldId="307"/>
        </pc:sldMkLst>
      </pc:sldChg>
      <pc:sldChg chg="modSp add mod modAnim">
        <pc:chgData name="Justin D. Reed" userId="c6a793dc6dee29d5" providerId="LiveId" clId="{9953B7FE-6ED7-4277-83A2-8B630F2547F0}" dt="2023-07-02T23:08:35.637" v="543"/>
        <pc:sldMkLst>
          <pc:docMk/>
          <pc:sldMk cId="3367774754" sldId="307"/>
        </pc:sldMkLst>
        <pc:spChg chg="mod">
          <ac:chgData name="Justin D. Reed" userId="c6a793dc6dee29d5" providerId="LiveId" clId="{9953B7FE-6ED7-4277-83A2-8B630F2547F0}" dt="2023-07-02T23:02:50.938" v="288" actId="6549"/>
          <ac:spMkLst>
            <pc:docMk/>
            <pc:sldMk cId="3367774754" sldId="307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9953B7FE-6ED7-4277-83A2-8B630F2547F0}" dt="2023-07-02T23:08:40.092" v="544"/>
        <pc:sldMkLst>
          <pc:docMk/>
          <pc:sldMk cId="1092549826" sldId="308"/>
        </pc:sldMkLst>
        <pc:spChg chg="mod">
          <ac:chgData name="Justin D. Reed" userId="c6a793dc6dee29d5" providerId="LiveId" clId="{9953B7FE-6ED7-4277-83A2-8B630F2547F0}" dt="2023-07-02T23:05:44.941" v="435" actId="20577"/>
          <ac:spMkLst>
            <pc:docMk/>
            <pc:sldMk cId="1092549826" sldId="308"/>
            <ac:spMk id="2" creationId="{3F137064-C405-4669-B17F-DE9821AB6EF6}"/>
          </ac:spMkLst>
        </pc:spChg>
        <pc:spChg chg="mod">
          <ac:chgData name="Justin D. Reed" userId="c6a793dc6dee29d5" providerId="LiveId" clId="{9953B7FE-6ED7-4277-83A2-8B630F2547F0}" dt="2023-07-02T23:04:23.229" v="371" actId="15"/>
          <ac:spMkLst>
            <pc:docMk/>
            <pc:sldMk cId="1092549826" sldId="308"/>
            <ac:spMk id="3" creationId="{A9E165BB-F099-4517-BC5D-F6888EC3E787}"/>
          </ac:spMkLst>
        </pc:spChg>
      </pc:sldChg>
      <pc:sldChg chg="del">
        <pc:chgData name="Justin D. Reed" userId="c6a793dc6dee29d5" providerId="LiveId" clId="{9953B7FE-6ED7-4277-83A2-8B630F2547F0}" dt="2023-07-02T03:48:04.119" v="65" actId="47"/>
        <pc:sldMkLst>
          <pc:docMk/>
          <pc:sldMk cId="3737248367" sldId="308"/>
        </pc:sldMkLst>
      </pc:sldChg>
      <pc:sldChg chg="modSp add mod modAnim">
        <pc:chgData name="Justin D. Reed" userId="c6a793dc6dee29d5" providerId="LiveId" clId="{9953B7FE-6ED7-4277-83A2-8B630F2547F0}" dt="2023-07-02T23:08:54.627" v="546"/>
        <pc:sldMkLst>
          <pc:docMk/>
          <pc:sldMk cId="3410679667" sldId="309"/>
        </pc:sldMkLst>
        <pc:spChg chg="mod">
          <ac:chgData name="Justin D. Reed" userId="c6a793dc6dee29d5" providerId="LiveId" clId="{9953B7FE-6ED7-4277-83A2-8B630F2547F0}" dt="2023-07-02T23:05:34.703" v="428" actId="20577"/>
          <ac:spMkLst>
            <pc:docMk/>
            <pc:sldMk cId="3410679667" sldId="309"/>
            <ac:spMk id="2" creationId="{3F137064-C405-4669-B17F-DE9821AB6EF6}"/>
          </ac:spMkLst>
        </pc:spChg>
        <pc:spChg chg="mod">
          <ac:chgData name="Justin D. Reed" userId="c6a793dc6dee29d5" providerId="LiveId" clId="{9953B7FE-6ED7-4277-83A2-8B630F2547F0}" dt="2023-07-02T23:05:09.071" v="416" actId="15"/>
          <ac:spMkLst>
            <pc:docMk/>
            <pc:sldMk cId="3410679667" sldId="309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9953B7FE-6ED7-4277-83A2-8B630F2547F0}" dt="2023-07-02T23:09:01.599" v="547"/>
        <pc:sldMkLst>
          <pc:docMk/>
          <pc:sldMk cId="3812034258" sldId="310"/>
        </pc:sldMkLst>
        <pc:spChg chg="mod">
          <ac:chgData name="Justin D. Reed" userId="c6a793dc6dee29d5" providerId="LiveId" clId="{9953B7FE-6ED7-4277-83A2-8B630F2547F0}" dt="2023-07-02T23:05:55.913" v="461" actId="20577"/>
          <ac:spMkLst>
            <pc:docMk/>
            <pc:sldMk cId="3812034258" sldId="310"/>
            <ac:spMk id="2" creationId="{3F137064-C405-4669-B17F-DE9821AB6EF6}"/>
          </ac:spMkLst>
        </pc:spChg>
        <pc:spChg chg="mod">
          <ac:chgData name="Justin D. Reed" userId="c6a793dc6dee29d5" providerId="LiveId" clId="{9953B7FE-6ED7-4277-83A2-8B630F2547F0}" dt="2023-07-02T23:06:39.579" v="497" actId="15"/>
          <ac:spMkLst>
            <pc:docMk/>
            <pc:sldMk cId="3812034258" sldId="310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9953B7FE-6ED7-4277-83A2-8B630F2547F0}" dt="2023-07-02T23:09:06.758" v="548"/>
        <pc:sldMkLst>
          <pc:docMk/>
          <pc:sldMk cId="2110017863" sldId="311"/>
        </pc:sldMkLst>
        <pc:spChg chg="mod">
          <ac:chgData name="Justin D. Reed" userId="c6a793dc6dee29d5" providerId="LiveId" clId="{9953B7FE-6ED7-4277-83A2-8B630F2547F0}" dt="2023-07-02T23:07:29.620" v="539" actId="6549"/>
          <ac:spMkLst>
            <pc:docMk/>
            <pc:sldMk cId="2110017863" sldId="311"/>
            <ac:spMk id="3" creationId="{A9E165BB-F099-4517-BC5D-F6888EC3E787}"/>
          </ac:spMkLst>
        </pc:spChg>
      </pc:sldChg>
      <pc:sldChg chg="new del">
        <pc:chgData name="Justin D. Reed" userId="c6a793dc6dee29d5" providerId="LiveId" clId="{9953B7FE-6ED7-4277-83A2-8B630F2547F0}" dt="2023-07-02T23:09:13.982" v="550" actId="47"/>
        <pc:sldMkLst>
          <pc:docMk/>
          <pc:sldMk cId="1327807639" sldId="31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ook&#10;&#10;Description automatically generated with medium confidence">
            <a:extLst>
              <a:ext uri="{FF2B5EF4-FFF2-40B4-BE49-F238E27FC236}">
                <a16:creationId xmlns:a16="http://schemas.microsoft.com/office/drawing/2014/main" id="{93053E4A-8243-7ACC-F91E-38F9AF43E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2015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331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The Word: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Our text is similar to the beginning of the Bible.</a:t>
            </a:r>
          </a:p>
          <a:p>
            <a:r>
              <a:rPr lang="en-US" sz="4200" dirty="0">
                <a:solidFill>
                  <a:schemeClr val="bg1"/>
                </a:solidFill>
              </a:rPr>
              <a:t>This lesson will serve as the start of a series of 5 lessons looking at the Book of John and how Jesus is depicted.</a:t>
            </a:r>
          </a:p>
          <a:p>
            <a:r>
              <a:rPr lang="en-US" sz="4200" dirty="0">
                <a:solidFill>
                  <a:schemeClr val="bg1"/>
                </a:solidFill>
              </a:rPr>
              <a:t>John’s sole purpose in writing is to prove the Deity of Christ. Mark proves it in one verse (MK 1:1); John goes deeper.</a:t>
            </a:r>
          </a:p>
          <a:p>
            <a:r>
              <a:rPr lang="en-US" sz="4200" dirty="0">
                <a:solidFill>
                  <a:schemeClr val="bg1"/>
                </a:solidFill>
              </a:rPr>
              <a:t>Today is a day of new beginnings!</a:t>
            </a:r>
          </a:p>
          <a:p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The Word is Eternal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Definition:	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Having infinite duration:  everlasting &lt;eternal damnation&gt;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Of or relating to eternity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Characterized by abiding fellowship with God &lt;good teacher, what must I do to inherit eternal </a:t>
            </a:r>
            <a:r>
              <a:rPr lang="en-US" sz="4600">
                <a:solidFill>
                  <a:schemeClr val="bg1"/>
                </a:solidFill>
              </a:rPr>
              <a:t>life?&gt; </a:t>
            </a:r>
            <a:r>
              <a:rPr lang="en-US" sz="4600" dirty="0">
                <a:solidFill>
                  <a:schemeClr val="bg1"/>
                </a:solidFill>
              </a:rPr>
              <a:t>— Mark 10:17 (RSV)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It has no short shelf life!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I Pet. 1:25 – endureth forever</a:t>
            </a:r>
          </a:p>
        </p:txBody>
      </p:sp>
    </p:spTree>
    <p:extLst>
      <p:ext uri="{BB962C8B-B14F-4D97-AF65-F5344CB8AC3E}">
        <p14:creationId xmlns:p14="http://schemas.microsoft.com/office/powerpoint/2010/main" val="163355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The Word is Eternal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 fontScale="92500" lnSpcReduction="10000"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Why does John point back to the Creation?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That is the beginning of time! When? The day God created … Gen. 1:1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Our concept of time goes back to this day!</a:t>
            </a:r>
          </a:p>
          <a:p>
            <a:r>
              <a:rPr lang="en-US" sz="5000" dirty="0">
                <a:solidFill>
                  <a:schemeClr val="bg1"/>
                </a:solidFill>
              </a:rPr>
              <a:t>We all have a beginning.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Tombstones have two dates / </a:t>
            </a:r>
            <a:r>
              <a:rPr lang="en-US" sz="5000" dirty="0">
                <a:solidFill>
                  <a:schemeClr val="bg1"/>
                </a:solidFill>
              </a:rPr>
              <a:t>Every event in history has a start date and an end date.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Jesus is the same all the time – Hebrews 13:8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Gen 1:26-27	“Let us” … Godhead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John 6:60-68</a:t>
            </a:r>
          </a:p>
        </p:txBody>
      </p:sp>
    </p:spTree>
    <p:extLst>
      <p:ext uri="{BB962C8B-B14F-4D97-AF65-F5344CB8AC3E}">
        <p14:creationId xmlns:p14="http://schemas.microsoft.com/office/powerpoint/2010/main" val="33677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The Word is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What is truth?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“the real facts about something; the things that are true”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We can know, John 8:32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John 17:17</a:t>
            </a:r>
          </a:p>
          <a:p>
            <a:r>
              <a:rPr lang="en-US" sz="5000" dirty="0">
                <a:solidFill>
                  <a:schemeClr val="bg1"/>
                </a:solidFill>
              </a:rPr>
              <a:t>Jesus is Truth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Jn. 1:14 Word became Flesh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I Jn, 1:1 Seen, looked, handled it.</a:t>
            </a:r>
          </a:p>
        </p:txBody>
      </p:sp>
    </p:spTree>
    <p:extLst>
      <p:ext uri="{BB962C8B-B14F-4D97-AF65-F5344CB8AC3E}">
        <p14:creationId xmlns:p14="http://schemas.microsoft.com/office/powerpoint/2010/main" val="109254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The Word is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Jesus was a Human, just like we are.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Jn. 14:6 Only way to the Father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 Jn. 18:36-37 Jesus bore witness of the truth.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Jn. 8:31-32 Abide in truth = disciples.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Truth always wins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Court cases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Disputes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Judgement Day</a:t>
            </a:r>
          </a:p>
        </p:txBody>
      </p:sp>
    </p:spTree>
    <p:extLst>
      <p:ext uri="{BB962C8B-B14F-4D97-AF65-F5344CB8AC3E}">
        <p14:creationId xmlns:p14="http://schemas.microsoft.com/office/powerpoint/2010/main" val="34106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The Word is Our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Light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We’re all familiar with light (look around)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Light allows us to do so many things that cannot be done in the darkness.</a:t>
            </a:r>
          </a:p>
          <a:p>
            <a:pPr lvl="2"/>
            <a:r>
              <a:rPr lang="en-US" sz="4200" dirty="0">
                <a:solidFill>
                  <a:schemeClr val="bg1"/>
                </a:solidFill>
              </a:rPr>
              <a:t>Daylight Savings Time</a:t>
            </a:r>
          </a:p>
          <a:p>
            <a:pPr lvl="2"/>
            <a:r>
              <a:rPr lang="en-US" sz="4200" dirty="0">
                <a:solidFill>
                  <a:schemeClr val="bg1"/>
                </a:solidFill>
              </a:rPr>
              <a:t>John 9:4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Psalm 119:105</a:t>
            </a:r>
          </a:p>
        </p:txBody>
      </p:sp>
    </p:spTree>
    <p:extLst>
      <p:ext uri="{BB962C8B-B14F-4D97-AF65-F5344CB8AC3E}">
        <p14:creationId xmlns:p14="http://schemas.microsoft.com/office/powerpoint/2010/main" val="38120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The Word is Our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We live in a dark world today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What causes darkness? Sin.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John 1:5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People will change the law of the land, but God’s Word never changes.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Us today: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I Pet. 2:9 </a:t>
            </a:r>
          </a:p>
          <a:p>
            <a:pPr lvl="1"/>
            <a:r>
              <a:rPr lang="en-US" sz="4600" dirty="0">
                <a:solidFill>
                  <a:schemeClr val="bg1"/>
                </a:solidFill>
              </a:rPr>
              <a:t>Jn. 12:35-36</a:t>
            </a:r>
          </a:p>
        </p:txBody>
      </p:sp>
    </p:spTree>
    <p:extLst>
      <p:ext uri="{BB962C8B-B14F-4D97-AF65-F5344CB8AC3E}">
        <p14:creationId xmlns:p14="http://schemas.microsoft.com/office/powerpoint/2010/main" val="21100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The Word: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Are you stumbling around in the dark? Are you having fun not seeing where you’re going? Why?</a:t>
            </a:r>
          </a:p>
          <a:p>
            <a:r>
              <a:rPr lang="en-US" sz="4000" dirty="0">
                <a:solidFill>
                  <a:schemeClr val="bg1"/>
                </a:solidFill>
              </a:rPr>
              <a:t>Eph. 5:8-14 – had walked in darkness, now we walk in the Light!</a:t>
            </a:r>
          </a:p>
          <a:p>
            <a:r>
              <a:rPr lang="en-US" sz="4000" dirty="0">
                <a:solidFill>
                  <a:schemeClr val="bg1"/>
                </a:solidFill>
              </a:rPr>
              <a:t>John 1:5 – Light shines in darkness and did not understand it!</a:t>
            </a:r>
          </a:p>
          <a:p>
            <a:r>
              <a:rPr lang="en-US" sz="4000" dirty="0">
                <a:solidFill>
                  <a:schemeClr val="bg1"/>
                </a:solidFill>
              </a:rPr>
              <a:t>Today’s forecast:	God Reigns and the Son Shines!</a:t>
            </a:r>
          </a:p>
          <a:p>
            <a:r>
              <a:rPr lang="en-US" sz="4000" dirty="0">
                <a:solidFill>
                  <a:schemeClr val="bg1"/>
                </a:solidFill>
              </a:rPr>
              <a:t>“How Beautiful to Walk in the Steps of the Savior, Walking in the Light…”</a:t>
            </a:r>
          </a:p>
        </p:txBody>
      </p:sp>
    </p:spTree>
    <p:extLst>
      <p:ext uri="{BB962C8B-B14F-4D97-AF65-F5344CB8AC3E}">
        <p14:creationId xmlns:p14="http://schemas.microsoft.com/office/powerpoint/2010/main" val="394669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15439</TotalTime>
  <Words>542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The Word: The Beginning</vt:lpstr>
      <vt:lpstr>1. The Word is Eternal</vt:lpstr>
      <vt:lpstr>1. The Word is Eternal</vt:lpstr>
      <vt:lpstr>2. The Word is Truth</vt:lpstr>
      <vt:lpstr>2. The Word is Truth</vt:lpstr>
      <vt:lpstr>3. The Word is Our Light</vt:lpstr>
      <vt:lpstr>3. The Word is Our Light</vt:lpstr>
      <vt:lpstr>The Word: The Beginning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179</cp:revision>
  <dcterms:created xsi:type="dcterms:W3CDTF">2020-03-28T20:11:58Z</dcterms:created>
  <dcterms:modified xsi:type="dcterms:W3CDTF">2023-07-02T23:10:21Z</dcterms:modified>
</cp:coreProperties>
</file>