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74" r:id="rId10"/>
    <p:sldId id="265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Wedding Feast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Matthew 22:1-14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Moses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20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Sermon 2019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Rejected Invitation – 22:1-10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Kingdom is likened to a wedding feast, 1-2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Isaiah 25:6; Revelation 19:7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Invitation spurned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Indifferent, 3-5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Rebellious, 6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Reference to Jewish nation (us today as well)</a:t>
            </a:r>
          </a:p>
          <a:p>
            <a:r>
              <a:rPr lang="en-US" sz="5000" dirty="0">
                <a:solidFill>
                  <a:schemeClr val="bg1"/>
                </a:solidFill>
              </a:rPr>
              <a:t>King’s furious reaction, 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Seen in reference to destruction of Jerusalem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Rejected Invitation – 22:1-10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invitation extended to others, 8-10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Opportunity extended to others, Acts 13:46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Reference to bringing in of the Gentiles,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Matthew 8:5-12</a:t>
            </a:r>
          </a:p>
        </p:txBody>
      </p:sp>
    </p:spTree>
    <p:extLst>
      <p:ext uri="{BB962C8B-B14F-4D97-AF65-F5344CB8AC3E}">
        <p14:creationId xmlns:p14="http://schemas.microsoft.com/office/powerpoint/2010/main" val="422319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Guest Improperly Attired, 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Without a wedding garment, 11-12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Customary to provide suitable apparel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Not wearing showed a lack or respect and appreciation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King’s furious reaction, 13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Seriousness seen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Punishment similar to other parables, 13:46, 50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Jesus’ conclusion, 14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Summarizes main point</a:t>
            </a:r>
          </a:p>
        </p:txBody>
      </p:sp>
    </p:spTree>
    <p:extLst>
      <p:ext uri="{BB962C8B-B14F-4D97-AF65-F5344CB8AC3E}">
        <p14:creationId xmlns:p14="http://schemas.microsoft.com/office/powerpoint/2010/main" val="150426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Guest Improperly Attired, 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Told in response to the rejection of the King’s Son and His Kingdom by the Jewish Nation.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still offer the invitation to the wedding feast by offering the Lord’s Invitation today!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With that in mind, consider:</a:t>
            </a:r>
          </a:p>
        </p:txBody>
      </p:sp>
    </p:spTree>
    <p:extLst>
      <p:ext uri="{BB962C8B-B14F-4D97-AF65-F5344CB8AC3E}">
        <p14:creationId xmlns:p14="http://schemas.microsoft.com/office/powerpoint/2010/main" val="14363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Have You Spurned the Invitation?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Through indifference?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Acts 17:26-17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Romans 1:20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Through rebellion?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Many know full well the invitation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Romans 2:4-11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6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Are You Attired for the Wedding?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Many seek to attend the “wedding” in apparel of their own choosing – Rom. 10:1-3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put on the “apparel” of Christ!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Baptism – Galatians 3:26-27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“Put on” new man – Ephesians 4-:20-24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“Put on” righteous deeds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Revelation 19:6-9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Titus 3:1, 8, 14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4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have been truly blessed to have the opportunity to receive the wedding invitation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“Kingdom of Heaven” is for those who thankfully and properly receive the grace God has to offer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“For many are called, but few are chosen.” Matthew 20:16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You have been called – will you be chosen?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7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10877</TotalTime>
  <Words>429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Live at Five Series: The Wedding Feast</vt:lpstr>
      <vt:lpstr>1. The Rejected Invitation – 22:1-10</vt:lpstr>
      <vt:lpstr>1. The Rejected Invitation – 22:1-10</vt:lpstr>
      <vt:lpstr>2. Guest Improperly Attired, 11-14</vt:lpstr>
      <vt:lpstr>2. Guest Improperly Attired, 11-14</vt:lpstr>
      <vt:lpstr>3. Have You Spurned the Invitation?</vt:lpstr>
      <vt:lpstr>4. Are You Attired for the Wedding?</vt:lpstr>
      <vt:lpstr>PowerPoint Presentation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64</cp:revision>
  <dcterms:created xsi:type="dcterms:W3CDTF">2020-03-28T20:11:58Z</dcterms:created>
  <dcterms:modified xsi:type="dcterms:W3CDTF">2020-07-18T02:46:34Z</dcterms:modified>
</cp:coreProperties>
</file>