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04" r:id="rId3"/>
    <p:sldId id="302" r:id="rId4"/>
    <p:sldId id="305" r:id="rId5"/>
    <p:sldId id="303" r:id="rId6"/>
    <p:sldId id="306" r:id="rId7"/>
    <p:sldId id="309" r:id="rId8"/>
    <p:sldId id="307" r:id="rId9"/>
    <p:sldId id="310" r:id="rId10"/>
    <p:sldId id="308" r:id="rId11"/>
    <p:sldId id="311" r:id="rId12"/>
    <p:sldId id="312" r:id="rId13"/>
    <p:sldId id="313" r:id="rId14"/>
    <p:sldId id="31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9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F977B8-369E-4E8E-BF4F-7880B1BBEC5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50C51E-2F2A-4FAF-8FB0-F9D443735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E7CB46-8AAC-4156-9B6E-202C913564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2A27-0E9D-4EED-B829-D68B954595C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90C7C2-649C-42F5-976E-E7844C672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473031-AFFD-4BC1-AE1A-AE71D7DF5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0309-88BA-4F30-BE92-9042E99E1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291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D54CE4-0E08-4E7E-9097-F5B6776013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BC35F1-6731-46BD-914A-742CAA9A3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A7EE88-FAA7-44DF-9248-198A2B5964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2A27-0E9D-4EED-B829-D68B954595C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2C91CCD-BCA1-44FD-AB1F-07F44D4881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44DAA5-0B67-402E-BE26-4EAAC4621D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0309-88BA-4F30-BE92-9042E99E1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6892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B89588-BCD5-4167-A0C7-33D05B13E9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C56202B-A6B5-460D-B56D-2A63856B0E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0592B7-5C0F-4AE2-84A7-F242D03EE7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2A27-0E9D-4EED-B829-D68B954595C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96CFE2-E0D7-4945-8889-18CF115543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5FB507C-040B-4F9B-999B-D99283782B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0309-88BA-4F30-BE92-9042E99E1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223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36BC17-6A68-428D-8A49-EB3CC2CCC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C5FE97-2423-4FF3-A217-6D3E4DD4C1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418FB-DFED-4D94-9967-B8D00EAA4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2A27-0E9D-4EED-B829-D68B954595C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E0D7D3-7661-40D8-911A-D624501124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8C0BA-4B22-45BF-9680-C6B1D7BF7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0309-88BA-4F30-BE92-9042E99E1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8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A54BA-1268-4898-BB7A-EBB9380AE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8446E87-9BDF-4F26-96CC-30A8363D88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42F52-5F72-4AF8-8607-1C79CCE9B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2A27-0E9D-4EED-B829-D68B954595C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3453E-F4C0-4677-96C3-2AB803992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030659-966C-4626-BB3E-3F126DB96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0309-88BA-4F30-BE92-9042E99E1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95838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5DBBB-1D5C-4D5C-B412-F54036556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390383-6C26-45A5-9AE4-C0DC90CCAE0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6CDA273-908E-4F0F-ACEC-E68F9715D4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23F7B2-0DE9-4693-841E-A57E4517F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2A27-0E9D-4EED-B829-D68B954595C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8F99E9-A290-4E71-8795-0E9CC72A0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C24217-2C1F-4956-BC96-0AB54B6CA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0309-88BA-4F30-BE92-9042E99E1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6726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E96900-E319-4C13-AC36-4EFD9DF6D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BD2679-8073-4A07-A51F-DF2FFEABB9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F75FC17-B674-4D23-836F-CCECFC558B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652D0E3-6F96-4EA3-BABC-EDAF351DE8F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673C41-5B3E-4948-BF4A-BB0FA151FA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7C4C25-803A-45E6-917C-4EF5894CC7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2A27-0E9D-4EED-B829-D68B954595C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C662C6-D3EA-4011-8552-28471E3F21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D4B7FCB-8C98-463C-BBA1-A054B4EFA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0309-88BA-4F30-BE92-9042E99E1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6470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B7C3E2-63D8-4711-89E5-CCC9AC541E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97D1975-7745-4B43-BE7A-6938C36E8A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2A27-0E9D-4EED-B829-D68B954595C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5D336B-D80D-483F-A406-E41AC0120D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4B14EA8-7D17-455A-91C0-0F9B615881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0309-88BA-4F30-BE92-9042E99E1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249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14270BB-5F44-4D0C-B5E4-08658D8EA9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2A27-0E9D-4EED-B829-D68B954595C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65DFE8-A5A4-4871-B92B-B50DCD0644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9DEE62-C635-4D02-8D07-D5BBD287F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0309-88BA-4F30-BE92-9042E99E1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2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C589B2-5EDF-492F-B66F-9001E4CA76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0F8A6B-38F5-4E48-BE1F-624888364B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26DCEF5-5869-4AC3-8775-3A926A2D62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8895F26-B67B-469E-B486-0380323DD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2A27-0E9D-4EED-B829-D68B954595C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D2E7E5-4F4F-40BF-BBB9-B45BE778F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C5DD3F-A516-4E0C-98A5-BE9BA5A61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0309-88BA-4F30-BE92-9042E99E1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430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95AEF-201C-4008-8061-3EB50F420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B96E3B-7E9F-4438-A1AB-8B86E262700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909A21-1892-41CB-90C7-07650C2413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3794F-C8E0-43CB-8AD5-B4F828081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7A2A27-0E9D-4EED-B829-D68B954595C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03C48-E33C-481F-A5B7-D43F68AD1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406BC9-7F7A-4621-95D6-BBC330B17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D20309-88BA-4F30-BE92-9042E99E1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03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A79223-E0E7-4F67-8058-1E9EB2E6D4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51AE66-8A13-4C69-AF15-55DE9A235C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4A3200-50DB-4D22-B904-31F9E12B79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7A2A27-0E9D-4EED-B829-D68B954595CB}" type="datetimeFigureOut">
              <a:rPr lang="en-US" smtClean="0"/>
              <a:t>5/16/2020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E8DF61-39D7-4FE1-9FC8-E7F2DBEFD8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A5E426-F812-4AFD-A94F-AA782864B2B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D20309-88BA-4F30-BE92-9042E99E19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1687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9F650-051C-4A0C-9CB6-791A9B388BB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504F7E-1969-4C4D-B51A-BBE7F610F6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2280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12191999" cy="6642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The moral man came to judgment,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But self-righteous rags would not do;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The men who had crucified Jesus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Had passed off as moral men too.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The souls that had put off salvation--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"Not to-night; I'll get saved by and by;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No time now to think of religion!" 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At last they had found time to die.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9913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4. No One Escapes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4600" dirty="0">
                <a:solidFill>
                  <a:schemeClr val="bg1"/>
                </a:solidFill>
              </a:rPr>
              <a:t>V. 4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“Good” and “Bad” men are there – no one escapes!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Even those that crucified Jesus 200 yrs. ago there!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Bone chilling to think of how many uttered same</a:t>
            </a:r>
          </a:p>
          <a:p>
            <a:r>
              <a:rPr lang="en-US" sz="4600" dirty="0">
                <a:solidFill>
                  <a:schemeClr val="bg1"/>
                </a:solidFill>
              </a:rPr>
              <a:t>Biblical thoughts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Don’t be like Felix – Ac. 24:24-27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Don’t be like Agrippa – Ac. 26:28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Why would you delay the most important decision of your life?</a:t>
            </a:r>
          </a:p>
          <a:p>
            <a:pPr lvl="1"/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310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12191999" cy="66425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Chorus: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And O, what a weeping and wailing,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As the lost were told of their fate;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They cried for the rocks and the mountains,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They </a:t>
            </a:r>
            <a:r>
              <a:rPr lang="en-US" sz="5400" dirty="0" err="1">
                <a:solidFill>
                  <a:schemeClr val="bg1"/>
                </a:solidFill>
              </a:rPr>
              <a:t>pray'd</a:t>
            </a:r>
            <a:r>
              <a:rPr lang="en-US" sz="5400" dirty="0">
                <a:solidFill>
                  <a:schemeClr val="bg1"/>
                </a:solidFill>
              </a:rPr>
              <a:t>, but their </a:t>
            </a:r>
            <a:r>
              <a:rPr lang="en-US" sz="5400" dirty="0" err="1">
                <a:solidFill>
                  <a:schemeClr val="bg1"/>
                </a:solidFill>
              </a:rPr>
              <a:t>pray'r</a:t>
            </a:r>
            <a:r>
              <a:rPr lang="en-US" sz="5400" dirty="0">
                <a:solidFill>
                  <a:schemeClr val="bg1"/>
                </a:solidFill>
              </a:rPr>
              <a:t> was too late.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7519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Great Judgment Morning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4600" dirty="0">
                <a:solidFill>
                  <a:schemeClr val="bg1"/>
                </a:solidFill>
              </a:rPr>
              <a:t>On that day it will be too late to change your fate!</a:t>
            </a:r>
          </a:p>
          <a:p>
            <a:r>
              <a:rPr lang="en-US" sz="4600" dirty="0">
                <a:solidFill>
                  <a:schemeClr val="bg1"/>
                </a:solidFill>
              </a:rPr>
              <a:t>Remember – either obey or are lost – </a:t>
            </a:r>
            <a:br>
              <a:rPr lang="en-US" sz="4600" dirty="0">
                <a:solidFill>
                  <a:schemeClr val="bg1"/>
                </a:solidFill>
              </a:rPr>
            </a:br>
            <a:r>
              <a:rPr lang="en-US" sz="4600" dirty="0">
                <a:solidFill>
                  <a:schemeClr val="bg1"/>
                </a:solidFill>
              </a:rPr>
              <a:t>Mt. 10:32-33; Lk. 13:3-5</a:t>
            </a:r>
          </a:p>
          <a:p>
            <a:r>
              <a:rPr lang="en-US" sz="4600" dirty="0">
                <a:solidFill>
                  <a:schemeClr val="bg1"/>
                </a:solidFill>
              </a:rPr>
              <a:t>Do you dread the Judgment Day? </a:t>
            </a:r>
            <a:br>
              <a:rPr lang="en-US" sz="4600" dirty="0">
                <a:solidFill>
                  <a:schemeClr val="bg1"/>
                </a:solidFill>
              </a:rPr>
            </a:br>
            <a:r>
              <a:rPr lang="en-US" sz="4600" dirty="0">
                <a:solidFill>
                  <a:schemeClr val="bg1"/>
                </a:solidFill>
              </a:rPr>
              <a:t>Don’t – be prepared!</a:t>
            </a:r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96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390AE2-C5D6-4D63-8C3F-244E9E1488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2018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1782983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BD7B1C-0A03-49AE-91CE-B1190C365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70923"/>
            <a:ext cx="12192000" cy="2067339"/>
          </a:xfrm>
        </p:spPr>
        <p:txBody>
          <a:bodyPr>
            <a:noAutofit/>
          </a:bodyPr>
          <a:lstStyle/>
          <a:p>
            <a:pPr algn="ctr"/>
            <a:r>
              <a:rPr lang="en-US" sz="14500" dirty="0">
                <a:solidFill>
                  <a:schemeClr val="bg1"/>
                </a:solidFill>
              </a:rPr>
              <a:t>Great Judgment Morning</a:t>
            </a:r>
            <a:br>
              <a:rPr lang="en-US" sz="14500" dirty="0">
                <a:solidFill>
                  <a:schemeClr val="bg1"/>
                </a:solidFill>
              </a:rPr>
            </a:br>
            <a:r>
              <a:rPr lang="en-US" sz="14500" dirty="0">
                <a:solidFill>
                  <a:schemeClr val="bg1"/>
                </a:solidFill>
              </a:rPr>
              <a:t>Rev. 6:15-16</a:t>
            </a:r>
          </a:p>
        </p:txBody>
      </p:sp>
    </p:spTree>
    <p:extLst>
      <p:ext uri="{BB962C8B-B14F-4D97-AF65-F5344CB8AC3E}">
        <p14:creationId xmlns:p14="http://schemas.microsoft.com/office/powerpoint/2010/main" val="14208917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The Great Judgment Morning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95375"/>
            <a:ext cx="12192000" cy="6431860"/>
          </a:xfrm>
        </p:spPr>
        <p:txBody>
          <a:bodyPr>
            <a:noAutofit/>
          </a:bodyPr>
          <a:lstStyle/>
          <a:p>
            <a:r>
              <a:rPr lang="en-US" sz="5600" dirty="0">
                <a:solidFill>
                  <a:schemeClr val="bg1"/>
                </a:solidFill>
              </a:rPr>
              <a:t>This day will happen – Heb. 9:27</a:t>
            </a:r>
          </a:p>
          <a:p>
            <a:r>
              <a:rPr lang="en-US" sz="5600" dirty="0">
                <a:solidFill>
                  <a:schemeClr val="bg1"/>
                </a:solidFill>
              </a:rPr>
              <a:t>Song recorded, among others, by Roy Acuff and his Smoky Mountain Boys</a:t>
            </a:r>
          </a:p>
          <a:p>
            <a:r>
              <a:rPr lang="en-US" sz="5600" dirty="0">
                <a:solidFill>
                  <a:schemeClr val="bg1"/>
                </a:solidFill>
              </a:rPr>
              <a:t>Written in 1894 by Bertram H. </a:t>
            </a:r>
            <a:r>
              <a:rPr lang="en-US" sz="5600" dirty="0" err="1">
                <a:solidFill>
                  <a:schemeClr val="bg1"/>
                </a:solidFill>
              </a:rPr>
              <a:t>Shadduck</a:t>
            </a:r>
            <a:r>
              <a:rPr lang="en-US" sz="5600" dirty="0">
                <a:solidFill>
                  <a:schemeClr val="bg1"/>
                </a:solidFill>
              </a:rPr>
              <a:t> and Leander L. Pickett </a:t>
            </a:r>
          </a:p>
          <a:p>
            <a:r>
              <a:rPr lang="en-US" sz="5600" dirty="0">
                <a:solidFill>
                  <a:schemeClr val="bg1"/>
                </a:solidFill>
              </a:rPr>
              <a:t>Four verses guide our study</a:t>
            </a:r>
          </a:p>
        </p:txBody>
      </p:sp>
    </p:spTree>
    <p:extLst>
      <p:ext uri="{BB962C8B-B14F-4D97-AF65-F5344CB8AC3E}">
        <p14:creationId xmlns:p14="http://schemas.microsoft.com/office/powerpoint/2010/main" val="3188910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12191999" cy="6642515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I </a:t>
            </a:r>
            <a:r>
              <a:rPr lang="en-US" sz="5400" dirty="0" err="1">
                <a:solidFill>
                  <a:schemeClr val="bg1"/>
                </a:solidFill>
              </a:rPr>
              <a:t>dream'd</a:t>
            </a:r>
            <a:r>
              <a:rPr lang="en-US" sz="5400" dirty="0">
                <a:solidFill>
                  <a:schemeClr val="bg1"/>
                </a:solidFill>
              </a:rPr>
              <a:t> that the great judgment morning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Had </a:t>
            </a:r>
            <a:r>
              <a:rPr lang="en-US" sz="5400" dirty="0" err="1">
                <a:solidFill>
                  <a:schemeClr val="bg1"/>
                </a:solidFill>
              </a:rPr>
              <a:t>dawn'd</a:t>
            </a:r>
            <a:r>
              <a:rPr lang="en-US" sz="5400" dirty="0">
                <a:solidFill>
                  <a:schemeClr val="bg1"/>
                </a:solidFill>
              </a:rPr>
              <a:t>, and the trumpet had blown;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I </a:t>
            </a:r>
            <a:r>
              <a:rPr lang="en-US" sz="5400" dirty="0" err="1">
                <a:solidFill>
                  <a:schemeClr val="bg1"/>
                </a:solidFill>
              </a:rPr>
              <a:t>dream'd</a:t>
            </a:r>
            <a:r>
              <a:rPr lang="en-US" sz="5400" dirty="0">
                <a:solidFill>
                  <a:schemeClr val="bg1"/>
                </a:solidFill>
              </a:rPr>
              <a:t> that the nations had gathered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To judgment before the white throne.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From the throne came a bright shining angel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And stood on the land and the sea,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And swore with his hand </a:t>
            </a:r>
            <a:r>
              <a:rPr lang="en-US" sz="5400" dirty="0" err="1">
                <a:solidFill>
                  <a:schemeClr val="bg1"/>
                </a:solidFill>
              </a:rPr>
              <a:t>rais'd</a:t>
            </a:r>
            <a:r>
              <a:rPr lang="en-US" sz="5400" dirty="0">
                <a:solidFill>
                  <a:schemeClr val="bg1"/>
                </a:solidFill>
              </a:rPr>
              <a:t> to heaven,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That time was no longer to be.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6228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The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4600" dirty="0">
                <a:solidFill>
                  <a:schemeClr val="bg1"/>
                </a:solidFill>
              </a:rPr>
              <a:t>V. 1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All just a dream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All nations had gathered – Rom. 1:16-17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Cannot go back to earth</a:t>
            </a:r>
          </a:p>
          <a:p>
            <a:r>
              <a:rPr lang="en-US" sz="4600" dirty="0">
                <a:solidFill>
                  <a:schemeClr val="bg1"/>
                </a:solidFill>
              </a:rPr>
              <a:t>Biblical thoughts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God does not communicate through dreams today – II Tim. 3:16-17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Judgment seat – II Cor. 5:10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All people will be there – Rom. 14:10</a:t>
            </a:r>
          </a:p>
        </p:txBody>
      </p:sp>
    </p:spTree>
    <p:extLst>
      <p:ext uri="{BB962C8B-B14F-4D97-AF65-F5344CB8AC3E}">
        <p14:creationId xmlns:p14="http://schemas.microsoft.com/office/powerpoint/2010/main" val="341592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12191999" cy="6642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The rich man was there, but his money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Had melted and vanished away;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A pauper he stood in the judgment,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His debts were too heavy to pay.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The great man was there, but his greatness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When death came was left far behind;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The angel that opened the records,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Not a trace of his greatness could find.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77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Riches Don’t Help!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4600" dirty="0">
                <a:solidFill>
                  <a:schemeClr val="bg1"/>
                </a:solidFill>
              </a:rPr>
              <a:t>V. 2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Great reversal of roles!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Cannot try to buy your way into Heaven!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Death is the great equalizer!</a:t>
            </a:r>
          </a:p>
          <a:p>
            <a:r>
              <a:rPr lang="en-US" sz="4600" dirty="0">
                <a:solidFill>
                  <a:schemeClr val="bg1"/>
                </a:solidFill>
              </a:rPr>
              <a:t>Biblical thoughts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Possessions don’t mean everything – Matt. 16:26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Cannot buy way into Heaven – Simon, Ac. 8:18-23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In death, as in God’s eyes, all are equal – Ac. 10:34</a:t>
            </a:r>
          </a:p>
          <a:p>
            <a:pPr lvl="1"/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0484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" y="0"/>
            <a:ext cx="12191999" cy="6642515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The widow was there and the orphans,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God heard and remembered their cries;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No sorrow in heaven forever,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God wiped all the tears from their eyes.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The gambler was there and the drunkard,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And the man who had sold them the drink,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With people who gave him the license--</a:t>
            </a:r>
          </a:p>
          <a:p>
            <a:pPr marL="0" indent="0">
              <a:buNone/>
            </a:pPr>
            <a:r>
              <a:rPr lang="en-US" sz="5400" dirty="0">
                <a:solidFill>
                  <a:schemeClr val="bg1"/>
                </a:solidFill>
              </a:rPr>
              <a:t>Together in hell they did sink.</a:t>
            </a:r>
            <a:endParaRPr lang="en-US" sz="4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07933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4255DD-6C44-4440-9D46-91BCD7EB78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Those Neglected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7A4F03-309F-4EF2-B873-7BD1960089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" y="1056997"/>
            <a:ext cx="12191999" cy="6642515"/>
          </a:xfrm>
        </p:spPr>
        <p:txBody>
          <a:bodyPr>
            <a:normAutofit/>
          </a:bodyPr>
          <a:lstStyle/>
          <a:p>
            <a:r>
              <a:rPr lang="en-US" sz="4600" dirty="0">
                <a:solidFill>
                  <a:schemeClr val="bg1"/>
                </a:solidFill>
              </a:rPr>
              <a:t>V. 3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Widows and orphans often overlooked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God removes tears – ultimate compassion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Notice who else is there!</a:t>
            </a:r>
          </a:p>
          <a:p>
            <a:r>
              <a:rPr lang="en-US" sz="4600" dirty="0">
                <a:solidFill>
                  <a:schemeClr val="bg1"/>
                </a:solidFill>
              </a:rPr>
              <a:t>Biblical thoughts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We are to care for widows and orphans – Jas. 1:27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Have confidence when we pray God hears – I Jn. 5:4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In Heaven, no need for tears! Rev. 21:1-5; </a:t>
            </a:r>
            <a:br>
              <a:rPr lang="en-US" sz="4200" dirty="0">
                <a:solidFill>
                  <a:schemeClr val="bg1"/>
                </a:solidFill>
              </a:rPr>
            </a:br>
            <a:r>
              <a:rPr lang="en-US" sz="4200" dirty="0">
                <a:solidFill>
                  <a:schemeClr val="bg1"/>
                </a:solidFill>
              </a:rPr>
              <a:t>all sinners there – Rev. 21:8</a:t>
            </a:r>
          </a:p>
          <a:p>
            <a:pPr lvl="1"/>
            <a:endParaRPr lang="en-US" sz="3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4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697</Words>
  <Application>Microsoft Office PowerPoint</Application>
  <PresentationFormat>Widescreen</PresentationFormat>
  <Paragraphs>88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Great Judgment Morning Rev. 6:15-16</vt:lpstr>
      <vt:lpstr>The Great Judgment Morning</vt:lpstr>
      <vt:lpstr>PowerPoint Presentation</vt:lpstr>
      <vt:lpstr>1. The Judgment</vt:lpstr>
      <vt:lpstr>PowerPoint Presentation</vt:lpstr>
      <vt:lpstr>2. Riches Don’t Help!</vt:lpstr>
      <vt:lpstr>PowerPoint Presentation</vt:lpstr>
      <vt:lpstr>3. Those Neglected</vt:lpstr>
      <vt:lpstr>PowerPoint Presentation</vt:lpstr>
      <vt:lpstr>4. No One Escapes</vt:lpstr>
      <vt:lpstr>PowerPoint Presentation</vt:lpstr>
      <vt:lpstr>The Great Judgment Morning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Justin D. Reed</dc:creator>
  <cp:lastModifiedBy>Justin D. Reed</cp:lastModifiedBy>
  <cp:revision>1</cp:revision>
  <dcterms:created xsi:type="dcterms:W3CDTF">2020-05-16T17:51:10Z</dcterms:created>
  <dcterms:modified xsi:type="dcterms:W3CDTF">2020-05-16T17:51:20Z</dcterms:modified>
</cp:coreProperties>
</file>