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543" r:id="rId4"/>
    <p:sldId id="544" r:id="rId5"/>
    <p:sldId id="545" r:id="rId6"/>
    <p:sldId id="537" r:id="rId7"/>
    <p:sldId id="546" r:id="rId8"/>
    <p:sldId id="547" r:id="rId9"/>
    <p:sldId id="542" r:id="rId10"/>
    <p:sldId id="53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011950-3D89-4E59-8B73-E19A93FB32E3}" v="1510" dt="2021-09-17T20:29:20.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50011950-3D89-4E59-8B73-E19A93FB32E3}"/>
    <pc:docChg chg="custSel addSld delSld modSld">
      <pc:chgData name="Justin D. Reed" userId="c6a793dc6dee29d5" providerId="LiveId" clId="{50011950-3D89-4E59-8B73-E19A93FB32E3}" dt="2021-09-17T20:29:29.853" v="1705" actId="20577"/>
      <pc:docMkLst>
        <pc:docMk/>
      </pc:docMkLst>
      <pc:sldChg chg="modSp">
        <pc:chgData name="Justin D. Reed" userId="c6a793dc6dee29d5" providerId="LiveId" clId="{50011950-3D89-4E59-8B73-E19A93FB32E3}" dt="2021-09-17T20:15:16.849" v="36" actId="14826"/>
        <pc:sldMkLst>
          <pc:docMk/>
          <pc:sldMk cId="3061026221" sldId="256"/>
        </pc:sldMkLst>
        <pc:picChg chg="mod">
          <ac:chgData name="Justin D. Reed" userId="c6a793dc6dee29d5" providerId="LiveId" clId="{50011950-3D89-4E59-8B73-E19A93FB32E3}" dt="2021-09-17T20:15:16.849" v="36" actId="14826"/>
          <ac:picMkLst>
            <pc:docMk/>
            <pc:sldMk cId="3061026221" sldId="256"/>
            <ac:picMk id="9" creationId="{2940B724-F9F8-4C35-9900-C757B44B7F60}"/>
          </ac:picMkLst>
        </pc:picChg>
      </pc:sldChg>
      <pc:sldChg chg="modSp mod modAnim">
        <pc:chgData name="Justin D. Reed" userId="c6a793dc6dee29d5" providerId="LiveId" clId="{50011950-3D89-4E59-8B73-E19A93FB32E3}" dt="2021-09-17T20:17:19.251" v="367" actId="21"/>
        <pc:sldMkLst>
          <pc:docMk/>
          <pc:sldMk cId="1141339206" sldId="257"/>
        </pc:sldMkLst>
        <pc:spChg chg="mod">
          <ac:chgData name="Justin D. Reed" userId="c6a793dc6dee29d5" providerId="LiveId" clId="{50011950-3D89-4E59-8B73-E19A93FB32E3}" dt="2021-09-17T20:15:37.088" v="70" actId="20577"/>
          <ac:spMkLst>
            <pc:docMk/>
            <pc:sldMk cId="1141339206" sldId="257"/>
            <ac:spMk id="2" creationId="{3F137064-C405-4669-B17F-DE9821AB6EF6}"/>
          </ac:spMkLst>
        </pc:spChg>
        <pc:spChg chg="mod">
          <ac:chgData name="Justin D. Reed" userId="c6a793dc6dee29d5" providerId="LiveId" clId="{50011950-3D89-4E59-8B73-E19A93FB32E3}" dt="2021-09-17T20:17:19.251" v="367" actId="21"/>
          <ac:spMkLst>
            <pc:docMk/>
            <pc:sldMk cId="1141339206" sldId="257"/>
            <ac:spMk id="3" creationId="{A9E165BB-F099-4517-BC5D-F6888EC3E787}"/>
          </ac:spMkLst>
        </pc:spChg>
      </pc:sldChg>
      <pc:sldChg chg="modSp mod">
        <pc:chgData name="Justin D. Reed" userId="c6a793dc6dee29d5" providerId="LiveId" clId="{50011950-3D89-4E59-8B73-E19A93FB32E3}" dt="2021-09-17T20:29:29.853" v="1705" actId="20577"/>
        <pc:sldMkLst>
          <pc:docMk/>
          <pc:sldMk cId="2876965851" sldId="536"/>
        </pc:sldMkLst>
        <pc:spChg chg="mod">
          <ac:chgData name="Justin D. Reed" userId="c6a793dc6dee29d5" providerId="LiveId" clId="{50011950-3D89-4E59-8B73-E19A93FB32E3}" dt="2021-09-17T20:29:29.853" v="1705" actId="20577"/>
          <ac:spMkLst>
            <pc:docMk/>
            <pc:sldMk cId="2876965851" sldId="536"/>
            <ac:spMk id="4" creationId="{E5D7EE40-CFB1-411B-B9A5-3D4A940C3B0F}"/>
          </ac:spMkLst>
        </pc:spChg>
      </pc:sldChg>
      <pc:sldChg chg="modSp mod modAnim">
        <pc:chgData name="Justin D. Reed" userId="c6a793dc6dee29d5" providerId="LiveId" clId="{50011950-3D89-4E59-8B73-E19A93FB32E3}" dt="2021-09-17T20:24:18.397" v="1007" actId="20577"/>
        <pc:sldMkLst>
          <pc:docMk/>
          <pc:sldMk cId="2399479964" sldId="537"/>
        </pc:sldMkLst>
        <pc:spChg chg="mod">
          <ac:chgData name="Justin D. Reed" userId="c6a793dc6dee29d5" providerId="LiveId" clId="{50011950-3D89-4E59-8B73-E19A93FB32E3}" dt="2021-09-17T20:21:41.470" v="734" actId="20577"/>
          <ac:spMkLst>
            <pc:docMk/>
            <pc:sldMk cId="2399479964" sldId="537"/>
            <ac:spMk id="2" creationId="{3F137064-C405-4669-B17F-DE9821AB6EF6}"/>
          </ac:spMkLst>
        </pc:spChg>
        <pc:spChg chg="mod">
          <ac:chgData name="Justin D. Reed" userId="c6a793dc6dee29d5" providerId="LiveId" clId="{50011950-3D89-4E59-8B73-E19A93FB32E3}" dt="2021-09-17T20:24:18.397" v="1007" actId="20577"/>
          <ac:spMkLst>
            <pc:docMk/>
            <pc:sldMk cId="2399479964" sldId="537"/>
            <ac:spMk id="3" creationId="{A9E165BB-F099-4517-BC5D-F6888EC3E787}"/>
          </ac:spMkLst>
        </pc:spChg>
      </pc:sldChg>
      <pc:sldChg chg="modSp mod modAnim">
        <pc:chgData name="Justin D. Reed" userId="c6a793dc6dee29d5" providerId="LiveId" clId="{50011950-3D89-4E59-8B73-E19A93FB32E3}" dt="2021-09-17T20:29:20.439" v="1703" actId="20577"/>
        <pc:sldMkLst>
          <pc:docMk/>
          <pc:sldMk cId="2514974744" sldId="542"/>
        </pc:sldMkLst>
        <pc:spChg chg="mod">
          <ac:chgData name="Justin D. Reed" userId="c6a793dc6dee29d5" providerId="LiveId" clId="{50011950-3D89-4E59-8B73-E19A93FB32E3}" dt="2021-09-17T20:28:22.483" v="1524" actId="20577"/>
          <ac:spMkLst>
            <pc:docMk/>
            <pc:sldMk cId="2514974744" sldId="542"/>
            <ac:spMk id="2" creationId="{3F137064-C405-4669-B17F-DE9821AB6EF6}"/>
          </ac:spMkLst>
        </pc:spChg>
        <pc:spChg chg="mod">
          <ac:chgData name="Justin D. Reed" userId="c6a793dc6dee29d5" providerId="LiveId" clId="{50011950-3D89-4E59-8B73-E19A93FB32E3}" dt="2021-09-17T20:29:20.439" v="1703" actId="20577"/>
          <ac:spMkLst>
            <pc:docMk/>
            <pc:sldMk cId="2514974744" sldId="542"/>
            <ac:spMk id="3" creationId="{A9E165BB-F099-4517-BC5D-F6888EC3E787}"/>
          </ac:spMkLst>
        </pc:spChg>
      </pc:sldChg>
      <pc:sldChg chg="new del">
        <pc:chgData name="Justin D. Reed" userId="c6a793dc6dee29d5" providerId="LiveId" clId="{50011950-3D89-4E59-8B73-E19A93FB32E3}" dt="2021-09-17T20:14:51.092" v="14" actId="47"/>
        <pc:sldMkLst>
          <pc:docMk/>
          <pc:sldMk cId="355788920" sldId="543"/>
        </pc:sldMkLst>
      </pc:sldChg>
      <pc:sldChg chg="modSp add mod modAnim">
        <pc:chgData name="Justin D. Reed" userId="c6a793dc6dee29d5" providerId="LiveId" clId="{50011950-3D89-4E59-8B73-E19A93FB32E3}" dt="2021-09-17T20:19:02.982" v="665" actId="20577"/>
        <pc:sldMkLst>
          <pc:docMk/>
          <pc:sldMk cId="1151198024" sldId="543"/>
        </pc:sldMkLst>
        <pc:spChg chg="mod">
          <ac:chgData name="Justin D. Reed" userId="c6a793dc6dee29d5" providerId="LiveId" clId="{50011950-3D89-4E59-8B73-E19A93FB32E3}" dt="2021-09-17T20:17:31.112" v="397" actId="20577"/>
          <ac:spMkLst>
            <pc:docMk/>
            <pc:sldMk cId="1151198024" sldId="543"/>
            <ac:spMk id="2" creationId="{3F137064-C405-4669-B17F-DE9821AB6EF6}"/>
          </ac:spMkLst>
        </pc:spChg>
        <pc:spChg chg="mod">
          <ac:chgData name="Justin D. Reed" userId="c6a793dc6dee29d5" providerId="LiveId" clId="{50011950-3D89-4E59-8B73-E19A93FB32E3}" dt="2021-09-17T20:19:02.982" v="665" actId="20577"/>
          <ac:spMkLst>
            <pc:docMk/>
            <pc:sldMk cId="1151198024" sldId="543"/>
            <ac:spMk id="3" creationId="{A9E165BB-F099-4517-BC5D-F6888EC3E787}"/>
          </ac:spMkLst>
        </pc:spChg>
      </pc:sldChg>
      <pc:sldChg chg="del">
        <pc:chgData name="Justin D. Reed" userId="c6a793dc6dee29d5" providerId="LiveId" clId="{50011950-3D89-4E59-8B73-E19A93FB32E3}" dt="2021-09-17T20:14:25.101" v="0" actId="47"/>
        <pc:sldMkLst>
          <pc:docMk/>
          <pc:sldMk cId="3957553238" sldId="543"/>
        </pc:sldMkLst>
      </pc:sldChg>
      <pc:sldChg chg="del">
        <pc:chgData name="Justin D. Reed" userId="c6a793dc6dee29d5" providerId="LiveId" clId="{50011950-3D89-4E59-8B73-E19A93FB32E3}" dt="2021-09-17T20:14:25.601" v="1" actId="47"/>
        <pc:sldMkLst>
          <pc:docMk/>
          <pc:sldMk cId="2957001543" sldId="544"/>
        </pc:sldMkLst>
      </pc:sldChg>
      <pc:sldChg chg="modSp add modAnim">
        <pc:chgData name="Justin D. Reed" userId="c6a793dc6dee29d5" providerId="LiveId" clId="{50011950-3D89-4E59-8B73-E19A93FB32E3}" dt="2021-09-17T20:20:44.860" v="680" actId="404"/>
        <pc:sldMkLst>
          <pc:docMk/>
          <pc:sldMk cId="3565016383" sldId="544"/>
        </pc:sldMkLst>
        <pc:spChg chg="mod">
          <ac:chgData name="Justin D. Reed" userId="c6a793dc6dee29d5" providerId="LiveId" clId="{50011950-3D89-4E59-8B73-E19A93FB32E3}" dt="2021-09-17T20:20:44.860" v="680" actId="404"/>
          <ac:spMkLst>
            <pc:docMk/>
            <pc:sldMk cId="3565016383" sldId="544"/>
            <ac:spMk id="3" creationId="{A9E165BB-F099-4517-BC5D-F6888EC3E787}"/>
          </ac:spMkLst>
        </pc:spChg>
      </pc:sldChg>
      <pc:sldChg chg="modSp add modAnim">
        <pc:chgData name="Justin D. Reed" userId="c6a793dc6dee29d5" providerId="LiveId" clId="{50011950-3D89-4E59-8B73-E19A93FB32E3}" dt="2021-09-17T20:21:20.289" v="691" actId="6549"/>
        <pc:sldMkLst>
          <pc:docMk/>
          <pc:sldMk cId="2495123914" sldId="545"/>
        </pc:sldMkLst>
        <pc:spChg chg="mod">
          <ac:chgData name="Justin D. Reed" userId="c6a793dc6dee29d5" providerId="LiveId" clId="{50011950-3D89-4E59-8B73-E19A93FB32E3}" dt="2021-09-17T20:21:20.289" v="691" actId="6549"/>
          <ac:spMkLst>
            <pc:docMk/>
            <pc:sldMk cId="2495123914" sldId="545"/>
            <ac:spMk id="3" creationId="{A9E165BB-F099-4517-BC5D-F6888EC3E787}"/>
          </ac:spMkLst>
        </pc:spChg>
      </pc:sldChg>
      <pc:sldChg chg="del">
        <pc:chgData name="Justin D. Reed" userId="c6a793dc6dee29d5" providerId="LiveId" clId="{50011950-3D89-4E59-8B73-E19A93FB32E3}" dt="2021-09-17T20:14:26.257" v="2" actId="47"/>
        <pc:sldMkLst>
          <pc:docMk/>
          <pc:sldMk cId="3303158532" sldId="545"/>
        </pc:sldMkLst>
      </pc:sldChg>
      <pc:sldChg chg="modSp add mod modAnim">
        <pc:chgData name="Justin D. Reed" userId="c6a793dc6dee29d5" providerId="LiveId" clId="{50011950-3D89-4E59-8B73-E19A93FB32E3}" dt="2021-09-17T20:26:46.002" v="1228" actId="20577"/>
        <pc:sldMkLst>
          <pc:docMk/>
          <pc:sldMk cId="2171283581" sldId="546"/>
        </pc:sldMkLst>
        <pc:spChg chg="mod">
          <ac:chgData name="Justin D. Reed" userId="c6a793dc6dee29d5" providerId="LiveId" clId="{50011950-3D89-4E59-8B73-E19A93FB32E3}" dt="2021-09-17T20:24:29.706" v="1028" actId="20577"/>
          <ac:spMkLst>
            <pc:docMk/>
            <pc:sldMk cId="2171283581" sldId="546"/>
            <ac:spMk id="2" creationId="{3F137064-C405-4669-B17F-DE9821AB6EF6}"/>
          </ac:spMkLst>
        </pc:spChg>
        <pc:spChg chg="mod">
          <ac:chgData name="Justin D. Reed" userId="c6a793dc6dee29d5" providerId="LiveId" clId="{50011950-3D89-4E59-8B73-E19A93FB32E3}" dt="2021-09-17T20:26:46.002" v="1228" actId="20577"/>
          <ac:spMkLst>
            <pc:docMk/>
            <pc:sldMk cId="2171283581" sldId="546"/>
            <ac:spMk id="3" creationId="{A9E165BB-F099-4517-BC5D-F6888EC3E787}"/>
          </ac:spMkLst>
        </pc:spChg>
      </pc:sldChg>
      <pc:sldChg chg="modSp add mod modAnim">
        <pc:chgData name="Justin D. Reed" userId="c6a793dc6dee29d5" providerId="LiveId" clId="{50011950-3D89-4E59-8B73-E19A93FB32E3}" dt="2021-09-17T20:28:15.935" v="1517" actId="20577"/>
        <pc:sldMkLst>
          <pc:docMk/>
          <pc:sldMk cId="1339813140" sldId="547"/>
        </pc:sldMkLst>
        <pc:spChg chg="mod">
          <ac:chgData name="Justin D. Reed" userId="c6a793dc6dee29d5" providerId="LiveId" clId="{50011950-3D89-4E59-8B73-E19A93FB32E3}" dt="2021-09-17T20:26:58.324" v="1251" actId="20577"/>
          <ac:spMkLst>
            <pc:docMk/>
            <pc:sldMk cId="1339813140" sldId="547"/>
            <ac:spMk id="2" creationId="{3F137064-C405-4669-B17F-DE9821AB6EF6}"/>
          </ac:spMkLst>
        </pc:spChg>
        <pc:spChg chg="mod">
          <ac:chgData name="Justin D. Reed" userId="c6a793dc6dee29d5" providerId="LiveId" clId="{50011950-3D89-4E59-8B73-E19A93FB32E3}" dt="2021-09-17T20:28:15.935" v="1517" actId="20577"/>
          <ac:spMkLst>
            <pc:docMk/>
            <pc:sldMk cId="1339813140" sldId="547"/>
            <ac:spMk id="3" creationId="{A9E165BB-F099-4517-BC5D-F6888EC3E7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9/17/2021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9/17/2021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940B724-F9F8-4C35-9900-C757B44B7F6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04384" y="-755461"/>
            <a:ext cx="9983230" cy="8368921"/>
          </a:xfrm>
          <a:prstGeom prst="rect">
            <a:avLst/>
          </a:prstGeom>
        </p:spPr>
      </p:pic>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486562"/>
            <a:ext cx="10515600" cy="7138206"/>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thejustinreedshow.com/bibleresources</a:t>
            </a:r>
            <a:br>
              <a:rPr lang="en-US" dirty="0">
                <a:solidFill>
                  <a:srgbClr val="FFFF00"/>
                </a:solidFill>
              </a:rPr>
            </a:br>
            <a:r>
              <a:rPr lang="en-US" dirty="0">
                <a:solidFill>
                  <a:srgbClr val="FFFF00"/>
                </a:solidFill>
              </a:rPr>
              <a:t>justinreedbible.com</a:t>
            </a: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184</a:t>
            </a:r>
          </a:p>
          <a:p>
            <a:pPr marL="0" indent="0" algn="ctr">
              <a:buNone/>
            </a:pPr>
            <a:endParaRPr lang="en-US" dirty="0">
              <a:solidFill>
                <a:srgbClr val="FFFF00"/>
              </a:solidFill>
            </a:endParaRPr>
          </a:p>
          <a:p>
            <a:pPr marL="0" indent="0" algn="ctr">
              <a:buNone/>
            </a:pPr>
            <a:r>
              <a:rPr lang="en-US" dirty="0">
                <a:solidFill>
                  <a:srgbClr val="FFFF00"/>
                </a:solidFill>
              </a:rPr>
              <a:t>Title card created by Justin D. Reed.</a:t>
            </a:r>
          </a:p>
        </p:txBody>
      </p:sp>
    </p:spTree>
    <p:extLst>
      <p:ext uri="{BB962C8B-B14F-4D97-AF65-F5344CB8AC3E}">
        <p14:creationId xmlns:p14="http://schemas.microsoft.com/office/powerpoint/2010/main" val="287696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Singing – An Act of Worship </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Humans love to sing! It is also vital to our worship. </a:t>
            </a:r>
          </a:p>
          <a:p>
            <a:r>
              <a:rPr lang="en-US" sz="5000" dirty="0">
                <a:solidFill>
                  <a:schemeClr val="bg1"/>
                </a:solidFill>
              </a:rPr>
              <a:t>We are commanded to sing </a:t>
            </a:r>
            <a:r>
              <a:rPr lang="en-US" sz="5000" i="1" dirty="0">
                <a:solidFill>
                  <a:schemeClr val="bg1"/>
                </a:solidFill>
              </a:rPr>
              <a:t>a cappella</a:t>
            </a:r>
            <a:r>
              <a:rPr lang="en-US" sz="5000" dirty="0">
                <a:solidFill>
                  <a:schemeClr val="bg1"/>
                </a:solidFill>
              </a:rPr>
              <a:t> which means “without instrumental accompaniment.” It originally meant “as in church.”</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History of Instrumental Music</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Over 600 years after the start of the church: 666 </a:t>
            </a:r>
            <a:r>
              <a:rPr lang="en-US" sz="5000" cap="small" dirty="0">
                <a:solidFill>
                  <a:schemeClr val="bg1"/>
                </a:solidFill>
              </a:rPr>
              <a:t>ad</a:t>
            </a:r>
            <a:r>
              <a:rPr lang="en-US" sz="5000" dirty="0">
                <a:solidFill>
                  <a:schemeClr val="bg1"/>
                </a:solidFill>
              </a:rPr>
              <a:t> Pope Vitalian introduced </a:t>
            </a:r>
          </a:p>
          <a:p>
            <a:r>
              <a:rPr lang="en-US" sz="5000" dirty="0">
                <a:solidFill>
                  <a:schemeClr val="bg1"/>
                </a:solidFill>
              </a:rPr>
              <a:t>At first, organ only played before &amp; after service. 1054 split of the Catholic &amp; Eastern Orthodox </a:t>
            </a:r>
          </a:p>
          <a:p>
            <a:r>
              <a:rPr lang="en-US" sz="5000" dirty="0">
                <a:solidFill>
                  <a:schemeClr val="bg1"/>
                </a:solidFill>
              </a:rPr>
              <a:t>Martin Luther: “an ensign of Baal”</a:t>
            </a:r>
          </a:p>
          <a:p>
            <a:endParaRPr lang="en-US" sz="5000" dirty="0">
              <a:solidFill>
                <a:schemeClr val="bg1"/>
              </a:solidFill>
            </a:endParaRPr>
          </a:p>
        </p:txBody>
      </p:sp>
    </p:spTree>
    <p:extLst>
      <p:ext uri="{BB962C8B-B14F-4D97-AF65-F5344CB8AC3E}">
        <p14:creationId xmlns:p14="http://schemas.microsoft.com/office/powerpoint/2010/main" val="115119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History of Instrumental Music</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John Calvin (Presbyterian) wrote: “Musical instruments in celebrating the praises of God would be no more suitable than the burning of incense, the lighting up of lamps, and the restoration of the other shadows of the law.”</a:t>
            </a:r>
          </a:p>
          <a:p>
            <a:r>
              <a:rPr lang="en-US" sz="5000" dirty="0">
                <a:solidFill>
                  <a:schemeClr val="bg1"/>
                </a:solidFill>
              </a:rPr>
              <a:t>John </a:t>
            </a:r>
            <a:r>
              <a:rPr lang="en-US" sz="5000" dirty="0" err="1">
                <a:solidFill>
                  <a:schemeClr val="bg1"/>
                </a:solidFill>
              </a:rPr>
              <a:t>Welsey</a:t>
            </a:r>
            <a:r>
              <a:rPr lang="en-US" sz="5000" dirty="0">
                <a:solidFill>
                  <a:schemeClr val="bg1"/>
                </a:solidFill>
              </a:rPr>
              <a:t> </a:t>
            </a:r>
            <a:r>
              <a:rPr lang="en-US" sz="4800" dirty="0">
                <a:solidFill>
                  <a:schemeClr val="bg1"/>
                </a:solidFill>
              </a:rPr>
              <a:t>(Methodist): </a:t>
            </a:r>
            <a:r>
              <a:rPr lang="en-US" sz="5000" dirty="0">
                <a:solidFill>
                  <a:schemeClr val="bg1"/>
                </a:solidFill>
              </a:rPr>
              <a:t>“I have no objection to instruments of music, in our chapels, provided they are neither heard nor seen” </a:t>
            </a:r>
          </a:p>
        </p:txBody>
      </p:sp>
    </p:spTree>
    <p:extLst>
      <p:ext uri="{BB962C8B-B14F-4D97-AF65-F5344CB8AC3E}">
        <p14:creationId xmlns:p14="http://schemas.microsoft.com/office/powerpoint/2010/main" val="356501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History of Instrumental Music</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Adam Clarke wrote: “Music as a science, I esteem and admire: but instruments of music in the house of God I abominate and abhor.” Charles Spurgeon (Baptist): “We might as well pray by machinery as praise by it.”</a:t>
            </a:r>
          </a:p>
        </p:txBody>
      </p:sp>
    </p:spTree>
    <p:extLst>
      <p:ext uri="{BB962C8B-B14F-4D97-AF65-F5344CB8AC3E}">
        <p14:creationId xmlns:p14="http://schemas.microsoft.com/office/powerpoint/2010/main" val="249512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Biblical Examples of Singing</a:t>
            </a:r>
            <a:endParaRPr lang="en-US" sz="6600" dirty="0">
              <a:solidFill>
                <a:schemeClr val="bg1"/>
              </a:solidFill>
              <a:latin typeface="Old English Text MT" panose="03040902040508030806" pitchFamily="66" charset="0"/>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Matthew 26:30 – Jesus sang</a:t>
            </a:r>
          </a:p>
          <a:p>
            <a:r>
              <a:rPr lang="en-US" sz="5000" dirty="0">
                <a:solidFill>
                  <a:schemeClr val="bg1"/>
                </a:solidFill>
              </a:rPr>
              <a:t>Acts 16:25 – Paul &amp; Silas at midnight</a:t>
            </a:r>
          </a:p>
          <a:p>
            <a:r>
              <a:rPr lang="en-US" sz="5000" dirty="0">
                <a:solidFill>
                  <a:schemeClr val="bg1"/>
                </a:solidFill>
              </a:rPr>
              <a:t>1 Corinthians 14:15 – with understanding</a:t>
            </a:r>
          </a:p>
          <a:p>
            <a:r>
              <a:rPr lang="en-US" sz="5000" dirty="0">
                <a:solidFill>
                  <a:schemeClr val="bg1"/>
                </a:solidFill>
              </a:rPr>
              <a:t>Hebrews 13:15 – offer praise with our lips!</a:t>
            </a:r>
          </a:p>
          <a:p>
            <a:r>
              <a:rPr lang="en-US" sz="5000" dirty="0">
                <a:solidFill>
                  <a:schemeClr val="bg1"/>
                </a:solidFill>
              </a:rPr>
              <a:t>John 4:24 – in spirit (proper attitude, Heb. 13:15) and in truth (according to His Word, John 17:17)</a:t>
            </a:r>
            <a:endParaRPr lang="en-US" sz="4600" dirty="0">
              <a:solidFill>
                <a:schemeClr val="bg1"/>
              </a:solidFill>
            </a:endParaRPr>
          </a:p>
        </p:txBody>
      </p:sp>
    </p:spTree>
    <p:extLst>
      <p:ext uri="{BB962C8B-B14F-4D97-AF65-F5344CB8AC3E}">
        <p14:creationId xmlns:p14="http://schemas.microsoft.com/office/powerpoint/2010/main" val="239947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Why Do We Sing?</a:t>
            </a:r>
            <a:endParaRPr lang="en-US" sz="6600" dirty="0">
              <a:solidFill>
                <a:schemeClr val="bg1"/>
              </a:solidFill>
              <a:latin typeface="Old English Text MT" panose="03040902040508030806" pitchFamily="66" charset="0"/>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James 5:13 – natural response of happy heart</a:t>
            </a:r>
          </a:p>
          <a:p>
            <a:r>
              <a:rPr lang="en-US" sz="5000" dirty="0">
                <a:solidFill>
                  <a:schemeClr val="bg1"/>
                </a:solidFill>
              </a:rPr>
              <a:t>1 Samuel 16:7 – God listens to the heart</a:t>
            </a:r>
          </a:p>
          <a:p>
            <a:r>
              <a:rPr lang="en-US" sz="5000" dirty="0">
                <a:solidFill>
                  <a:schemeClr val="bg1"/>
                </a:solidFill>
              </a:rPr>
              <a:t>“I sing because I’m happy! …”</a:t>
            </a:r>
          </a:p>
          <a:p>
            <a:r>
              <a:rPr lang="en-US" sz="5000" dirty="0">
                <a:solidFill>
                  <a:schemeClr val="bg1"/>
                </a:solidFill>
              </a:rPr>
              <a:t>“Marching to Zion” #111</a:t>
            </a:r>
            <a:endParaRPr lang="en-US" sz="4600" dirty="0">
              <a:solidFill>
                <a:schemeClr val="bg1"/>
              </a:solidFill>
            </a:endParaRPr>
          </a:p>
        </p:txBody>
      </p:sp>
    </p:spTree>
    <p:extLst>
      <p:ext uri="{BB962C8B-B14F-4D97-AF65-F5344CB8AC3E}">
        <p14:creationId xmlns:p14="http://schemas.microsoft.com/office/powerpoint/2010/main" val="217128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How Are We to Sing?</a:t>
            </a:r>
            <a:endParaRPr lang="en-US" sz="6600" dirty="0">
              <a:solidFill>
                <a:schemeClr val="bg1"/>
              </a:solidFill>
              <a:latin typeface="Old English Text MT" panose="03040902040508030806" pitchFamily="66" charset="0"/>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Ephesians 5:19 – early Christians sang</a:t>
            </a:r>
          </a:p>
          <a:p>
            <a:r>
              <a:rPr lang="en-US" sz="5000" dirty="0">
                <a:solidFill>
                  <a:schemeClr val="bg1"/>
                </a:solidFill>
              </a:rPr>
              <a:t>Colossians 3:16 – Psalms, Hymns, and Spiritual Songs</a:t>
            </a:r>
          </a:p>
          <a:p>
            <a:r>
              <a:rPr lang="en-US" sz="5000" dirty="0" err="1">
                <a:solidFill>
                  <a:schemeClr val="bg1"/>
                </a:solidFill>
              </a:rPr>
              <a:t>Psallo</a:t>
            </a:r>
            <a:r>
              <a:rPr lang="en-US" sz="5000" dirty="0">
                <a:solidFill>
                  <a:schemeClr val="bg1"/>
                </a:solidFill>
              </a:rPr>
              <a:t> – Greek – to pluck or play. We pluck or play our vocal cords!</a:t>
            </a:r>
          </a:p>
          <a:p>
            <a:r>
              <a:rPr lang="en-US" sz="5000" dirty="0">
                <a:solidFill>
                  <a:schemeClr val="bg1"/>
                </a:solidFill>
              </a:rPr>
              <a:t>We do not sing to impress the people around us; we sing to praise God! Psalm 100</a:t>
            </a:r>
            <a:endParaRPr lang="en-US" sz="4600" dirty="0">
              <a:solidFill>
                <a:schemeClr val="bg1"/>
              </a:solidFill>
            </a:endParaRPr>
          </a:p>
        </p:txBody>
      </p:sp>
    </p:spTree>
    <p:extLst>
      <p:ext uri="{BB962C8B-B14F-4D97-AF65-F5344CB8AC3E}">
        <p14:creationId xmlns:p14="http://schemas.microsoft.com/office/powerpoint/2010/main" val="133981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Singing</a:t>
            </a:r>
            <a:endParaRPr lang="en-US" sz="6600" dirty="0">
              <a:solidFill>
                <a:schemeClr val="bg1"/>
              </a:solidFill>
              <a:cs typeface="Lucida Sans Unicode" panose="020B0602030504020204" pitchFamily="34" charset="0"/>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We are commanded (book, chapter, verse) to sing </a:t>
            </a:r>
            <a:r>
              <a:rPr lang="en-US" sz="5000" i="1" dirty="0">
                <a:solidFill>
                  <a:schemeClr val="bg1"/>
                </a:solidFill>
              </a:rPr>
              <a:t>a cappella</a:t>
            </a:r>
            <a:r>
              <a:rPr lang="en-US" sz="5000" dirty="0">
                <a:solidFill>
                  <a:schemeClr val="bg1"/>
                </a:solidFill>
              </a:rPr>
              <a:t>.</a:t>
            </a:r>
          </a:p>
          <a:p>
            <a:r>
              <a:rPr lang="en-US" sz="5000" dirty="0">
                <a:solidFill>
                  <a:schemeClr val="bg1"/>
                </a:solidFill>
              </a:rPr>
              <a:t>The goal of this lesson is to increase our singing and continue to strive to live faithful to God!</a:t>
            </a:r>
          </a:p>
        </p:txBody>
      </p:sp>
    </p:spTree>
    <p:extLst>
      <p:ext uri="{BB962C8B-B14F-4D97-AF65-F5344CB8AC3E}">
        <p14:creationId xmlns:p14="http://schemas.microsoft.com/office/powerpoint/2010/main" val="251497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17295</TotalTime>
  <Words>466</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Old English Text MT</vt:lpstr>
      <vt:lpstr>Office Theme</vt:lpstr>
      <vt:lpstr>PowerPoint Presentation</vt:lpstr>
      <vt:lpstr>Singing – An Act of Worship </vt:lpstr>
      <vt:lpstr>History of Instrumental Music</vt:lpstr>
      <vt:lpstr>History of Instrumental Music</vt:lpstr>
      <vt:lpstr>History of Instrumental Music</vt:lpstr>
      <vt:lpstr>1. Biblical Examples of Singing</vt:lpstr>
      <vt:lpstr>2. Why Do We Sing?</vt:lpstr>
      <vt:lpstr>3. How Are We to Sing?</vt:lpstr>
      <vt:lpstr>Singing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231</cp:revision>
  <dcterms:created xsi:type="dcterms:W3CDTF">2020-03-28T20:11:58Z</dcterms:created>
  <dcterms:modified xsi:type="dcterms:W3CDTF">2021-09-17T20:29:56Z</dcterms:modified>
</cp:coreProperties>
</file>