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5" r:id="rId5"/>
    <p:sldId id="285" r:id="rId6"/>
    <p:sldId id="306" r:id="rId7"/>
    <p:sldId id="307" r:id="rId8"/>
    <p:sldId id="308" r:id="rId9"/>
    <p:sldId id="309" r:id="rId10"/>
    <p:sldId id="302" r:id="rId11"/>
    <p:sldId id="274" r:id="rId12"/>
    <p:sldId id="29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Rahab &amp;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Joshua 2:9-13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Rahab &amp;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must learn: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Jehovah is Lord of Heaven and earth.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He is a God of kindness. 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He keeps His Word.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He must be obeyed. 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22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Rahab &amp;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iniquity of the Amorites was full, Gen. 15:16 – akin to Sodom, preflood earth, 6:5</a:t>
            </a:r>
          </a:p>
          <a:p>
            <a:r>
              <a:rPr lang="en-US" sz="5000" dirty="0">
                <a:solidFill>
                  <a:schemeClr val="bg1"/>
                </a:solidFill>
              </a:rPr>
              <a:t>Rahab lived in the midst of such a situation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She worshipped a false god;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Sold her body for a living;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Knew no moral absolutes;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Conscience trained to sin;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</a:t>
            </a:r>
            <a:r>
              <a:rPr lang="en-US" sz="4000">
                <a:solidFill>
                  <a:schemeClr val="bg1"/>
                </a:solidFill>
              </a:rPr>
              <a:t>ad </a:t>
            </a:r>
            <a:r>
              <a:rPr lang="en-US" sz="4000" dirty="0">
                <a:solidFill>
                  <a:schemeClr val="bg1"/>
                </a:solidFill>
              </a:rPr>
              <a:t>no revelation from God, no absolute standard.</a:t>
            </a:r>
          </a:p>
        </p:txBody>
      </p:sp>
    </p:spTree>
    <p:extLst>
      <p:ext uri="{BB962C8B-B14F-4D97-AF65-F5344CB8AC3E}">
        <p14:creationId xmlns:p14="http://schemas.microsoft.com/office/powerpoint/2010/main" val="68047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Rahab &amp;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For the last month, she had come to a knowledge of the ONE TRUE GOD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His people were right across Jordan;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Defeated two kings;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Spoiled Egypt [Red Sea, manna, clothes didn’t wear out, water in wilderness]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Through her window she could see their place of worship with the pillar of cloud by day and fire by night. She know Jehovah was God.</a:t>
            </a:r>
          </a:p>
        </p:txBody>
      </p:sp>
    </p:spTree>
    <p:extLst>
      <p:ext uri="{BB962C8B-B14F-4D97-AF65-F5344CB8AC3E}">
        <p14:creationId xmlns:p14="http://schemas.microsoft.com/office/powerpoint/2010/main" val="93487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Rahab &amp;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She wanted to be saved from destruction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More important than allegiance to country, idol;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If Jehovah extended grace she would shamelessly accept;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By providence the spies they came into her house;</a:t>
            </a:r>
          </a:p>
          <a:p>
            <a:pPr lvl="1"/>
            <a:r>
              <a:rPr lang="en-US" sz="4000" b="1" u="sng" cap="small" dirty="0">
                <a:solidFill>
                  <a:schemeClr val="bg1"/>
                </a:solidFill>
              </a:rPr>
              <a:t>Whoever was in her house would be saved – </a:t>
            </a:r>
            <a:br>
              <a:rPr lang="en-US" sz="4000" b="1" u="sng" cap="small" dirty="0">
                <a:solidFill>
                  <a:schemeClr val="bg1"/>
                </a:solidFill>
              </a:rPr>
            </a:br>
            <a:r>
              <a:rPr lang="en-US" sz="4000" b="1" u="sng" cap="small" dirty="0">
                <a:solidFill>
                  <a:schemeClr val="bg1"/>
                </a:solidFill>
              </a:rPr>
              <a:t>this world is scheduled for destruction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Like Rahab, in order to be saved, we must come to the same realizations and take the same actions</a:t>
            </a:r>
          </a:p>
        </p:txBody>
      </p:sp>
    </p:spTree>
    <p:extLst>
      <p:ext uri="{BB962C8B-B14F-4D97-AF65-F5344CB8AC3E}">
        <p14:creationId xmlns:p14="http://schemas.microsoft.com/office/powerpoint/2010/main" val="5379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chemeClr val="bg1"/>
                </a:solidFill>
              </a:rPr>
              <a:t>1. Jehovah is Lord of Heaven &amp;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Rahab came to this conclusion with knowledge of God’s wonders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Red Sea, </a:t>
            </a:r>
            <a:r>
              <a:rPr lang="en-US" sz="3600" dirty="0" err="1">
                <a:solidFill>
                  <a:schemeClr val="bg1"/>
                </a:solidFill>
              </a:rPr>
              <a:t>Sihon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Og</a:t>
            </a:r>
            <a:r>
              <a:rPr lang="en-US" sz="3600" dirty="0">
                <a:solidFill>
                  <a:schemeClr val="bg1"/>
                </a:solidFill>
              </a:rPr>
              <a:t>, manna, pillars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is Jehovah – Isa. 40:3; Mt. 3:3</a:t>
            </a:r>
          </a:p>
          <a:p>
            <a:r>
              <a:rPr lang="en-US" sz="5000" dirty="0">
                <a:solidFill>
                  <a:schemeClr val="bg1"/>
                </a:solidFill>
              </a:rPr>
              <a:t>Has all authority – Mt. 28:18</a:t>
            </a:r>
          </a:p>
          <a:p>
            <a:r>
              <a:rPr lang="en-US" sz="5000" dirty="0">
                <a:solidFill>
                  <a:schemeClr val="bg1"/>
                </a:solidFill>
              </a:rPr>
              <a:t>King of kings, Lord of lords – 1 Tim. 6:13-16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Know the wonders – John 20:30-31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Consider witnesses – 2 Peter 1:13-18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chemeClr val="bg1"/>
                </a:solidFill>
              </a:rPr>
              <a:t>2. Jehovah is a God of Kindness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Canaanite gods were vicious &amp; twisted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She had to believe God had a place for 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Through the spies it was shown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Kindness of Jehovah toward YOU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5:8-9 | 1 Peter 5:6-7 – </a:t>
            </a:r>
            <a:r>
              <a:rPr lang="en-US" sz="4200" dirty="0" err="1">
                <a:solidFill>
                  <a:schemeClr val="bg1"/>
                </a:solidFill>
              </a:rPr>
              <a:t>careth</a:t>
            </a:r>
            <a:r>
              <a:rPr lang="en-US" sz="4200" dirty="0">
                <a:solidFill>
                  <a:schemeClr val="bg1"/>
                </a:solidFill>
              </a:rPr>
              <a:t> for you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Grace hath appeared – Titus 2:11-14 | Luke 2:8-11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took action to save you. He loves you as He loved Rahab. </a:t>
            </a:r>
          </a:p>
        </p:txBody>
      </p:sp>
    </p:spTree>
    <p:extLst>
      <p:ext uri="{BB962C8B-B14F-4D97-AF65-F5344CB8AC3E}">
        <p14:creationId xmlns:p14="http://schemas.microsoft.com/office/powerpoint/2010/main" val="932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chemeClr val="bg1"/>
                </a:solidFill>
              </a:rPr>
              <a:t>3. Jehovah Keeps His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Impossible for God to lie; ∴ His Word is true</a:t>
            </a:r>
          </a:p>
          <a:p>
            <a:r>
              <a:rPr lang="en-US" sz="5000" dirty="0">
                <a:solidFill>
                  <a:schemeClr val="bg1"/>
                </a:solidFill>
              </a:rPr>
              <a:t>Rahab took a chance – took the word of spies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have a record of God keeping His promises to Abraham, to David – Mt. 1:1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have been promised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Eternal life – Titus 2:2 (God cannot lie)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“Hope,” “Reserved for You” – 1 Peter 1:3-5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Salvation, Mark 16:15-16</a:t>
            </a:r>
          </a:p>
        </p:txBody>
      </p:sp>
    </p:spTree>
    <p:extLst>
      <p:ext uri="{BB962C8B-B14F-4D97-AF65-F5344CB8AC3E}">
        <p14:creationId xmlns:p14="http://schemas.microsoft.com/office/powerpoint/2010/main" val="20217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chemeClr val="bg1"/>
                </a:solidFill>
              </a:rPr>
              <a:t>4. Jehovah’s Will Must Be Obeyed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Rahab had to have the scarlet ribbon in window. No ribbon = no salvation.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Today, must be in the Lord’s House [the church, 1 Tim. 3:15; added by God, Ac. 2:47] to be saved.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believe Jehovah’s Will doesn’t have to be believed, negates grace. Not so in Rahab’s case – Mt. 7:21-23 | Mt. 28:20 | Heb. 5:8-9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5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400" dirty="0">
                <a:solidFill>
                  <a:schemeClr val="bg1"/>
                </a:solidFill>
              </a:rPr>
              <a:t>4. Jehovah’s Will Must Be Obeyed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Destruction is coming as in the days of Rahab, 2 Thess. 1:7-9 ; </a:t>
            </a:r>
            <a:r>
              <a:rPr lang="en-US" sz="5000" b="1" u="sng" cap="small" dirty="0">
                <a:solidFill>
                  <a:schemeClr val="bg1"/>
                </a:solidFill>
              </a:rPr>
              <a:t>Are You Prepared?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Picture destroying army crossing the river; picture an emissary from God telling you what you must do to be rescued.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</a:t>
            </a:r>
            <a:r>
              <a:rPr lang="en-US" sz="4200" u="sng" dirty="0">
                <a:solidFill>
                  <a:schemeClr val="bg1"/>
                </a:solidFill>
              </a:rPr>
              <a:t>believe</a:t>
            </a:r>
            <a:r>
              <a:rPr lang="en-US" sz="4200" dirty="0">
                <a:solidFill>
                  <a:schemeClr val="bg1"/>
                </a:solidFill>
              </a:rPr>
              <a:t> – John 8:24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</a:t>
            </a:r>
            <a:r>
              <a:rPr lang="en-US" sz="4200" u="sng" dirty="0">
                <a:solidFill>
                  <a:schemeClr val="bg1"/>
                </a:solidFill>
              </a:rPr>
              <a:t>repent</a:t>
            </a:r>
            <a:r>
              <a:rPr lang="en-US" sz="4200" dirty="0">
                <a:solidFill>
                  <a:schemeClr val="bg1"/>
                </a:solidFill>
              </a:rPr>
              <a:t> – Luke 13:3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</a:t>
            </a:r>
            <a:r>
              <a:rPr lang="en-US" sz="4200" u="sng" dirty="0">
                <a:solidFill>
                  <a:schemeClr val="bg1"/>
                </a:solidFill>
              </a:rPr>
              <a:t>confess</a:t>
            </a:r>
            <a:r>
              <a:rPr lang="en-US" sz="4200" dirty="0">
                <a:solidFill>
                  <a:schemeClr val="bg1"/>
                </a:solidFill>
              </a:rPr>
              <a:t> – Matthew 10:32-33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Must </a:t>
            </a:r>
            <a:r>
              <a:rPr lang="en-US" sz="4200" u="sng" dirty="0">
                <a:solidFill>
                  <a:schemeClr val="bg1"/>
                </a:solidFill>
              </a:rPr>
              <a:t>be baptized</a:t>
            </a:r>
            <a:r>
              <a:rPr lang="en-US" sz="4200" dirty="0">
                <a:solidFill>
                  <a:schemeClr val="bg1"/>
                </a:solidFill>
              </a:rPr>
              <a:t> – Mark 16:16</a:t>
            </a:r>
          </a:p>
        </p:txBody>
      </p:sp>
    </p:spTree>
    <p:extLst>
      <p:ext uri="{BB962C8B-B14F-4D97-AF65-F5344CB8AC3E}">
        <p14:creationId xmlns:p14="http://schemas.microsoft.com/office/powerpoint/2010/main" val="230572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14840</TotalTime>
  <Words>737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Rahab &amp;  Salvation</vt:lpstr>
      <vt:lpstr>Rahab &amp; Salvation</vt:lpstr>
      <vt:lpstr>Rahab &amp; Salvation</vt:lpstr>
      <vt:lpstr>Rahab &amp; Salvation</vt:lpstr>
      <vt:lpstr>1. Jehovah is Lord of Heaven &amp; Earth</vt:lpstr>
      <vt:lpstr>2. Jehovah is a God of Kindness</vt:lpstr>
      <vt:lpstr>3. Jehovah Keeps His Word</vt:lpstr>
      <vt:lpstr>4. Jehovah’s Will Must Be Obeyed</vt:lpstr>
      <vt:lpstr>4. Jehovah’s Will Must Be Obeyed</vt:lpstr>
      <vt:lpstr>Rahab &amp; Salvation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153</cp:revision>
  <dcterms:created xsi:type="dcterms:W3CDTF">2020-03-28T20:11:58Z</dcterms:created>
  <dcterms:modified xsi:type="dcterms:W3CDTF">2021-01-02T03:54:58Z</dcterms:modified>
</cp:coreProperties>
</file>