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546" r:id="rId4"/>
    <p:sldId id="550" r:id="rId5"/>
    <p:sldId id="548" r:id="rId6"/>
    <p:sldId id="549" r:id="rId7"/>
    <p:sldId id="542" r:id="rId8"/>
    <p:sldId id="53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28E096-E135-4206-9124-D4C823675D27}" v="1861" dt="2021-09-17T21:08:37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3F28E096-E135-4206-9124-D4C823675D27}"/>
    <pc:docChg chg="addSld delSld modSld">
      <pc:chgData name="Justin D. Reed" userId="c6a793dc6dee29d5" providerId="LiveId" clId="{3F28E096-E135-4206-9124-D4C823675D27}" dt="2021-09-17T21:08:37.098" v="1889"/>
      <pc:docMkLst>
        <pc:docMk/>
      </pc:docMkLst>
      <pc:sldChg chg="modSp mod">
        <pc:chgData name="Justin D. Reed" userId="c6a793dc6dee29d5" providerId="LiveId" clId="{3F28E096-E135-4206-9124-D4C823675D27}" dt="2021-09-17T20:47:24.442" v="3" actId="14826"/>
        <pc:sldMkLst>
          <pc:docMk/>
          <pc:sldMk cId="3061026221" sldId="256"/>
        </pc:sldMkLst>
        <pc:picChg chg="mod">
          <ac:chgData name="Justin D. Reed" userId="c6a793dc6dee29d5" providerId="LiveId" clId="{3F28E096-E135-4206-9124-D4C823675D27}" dt="2021-09-17T20:47:24.442" v="3" actId="14826"/>
          <ac:picMkLst>
            <pc:docMk/>
            <pc:sldMk cId="3061026221" sldId="256"/>
            <ac:picMk id="9" creationId="{2940B724-F9F8-4C35-9900-C757B44B7F60}"/>
          </ac:picMkLst>
        </pc:picChg>
      </pc:sldChg>
      <pc:sldChg chg="modSp mod modAnim">
        <pc:chgData name="Justin D. Reed" userId="c6a793dc6dee29d5" providerId="LiveId" clId="{3F28E096-E135-4206-9124-D4C823675D27}" dt="2021-09-17T20:49:01.403" v="356" actId="20577"/>
        <pc:sldMkLst>
          <pc:docMk/>
          <pc:sldMk cId="1141339206" sldId="257"/>
        </pc:sldMkLst>
        <pc:spChg chg="mod">
          <ac:chgData name="Justin D. Reed" userId="c6a793dc6dee29d5" providerId="LiveId" clId="{3F28E096-E135-4206-9124-D4C823675D27}" dt="2021-09-17T20:47:40.855" v="12" actId="20577"/>
          <ac:spMkLst>
            <pc:docMk/>
            <pc:sldMk cId="1141339206" sldId="257"/>
            <ac:spMk id="2" creationId="{3F137064-C405-4669-B17F-DE9821AB6EF6}"/>
          </ac:spMkLst>
        </pc:spChg>
        <pc:spChg chg="mod">
          <ac:chgData name="Justin D. Reed" userId="c6a793dc6dee29d5" providerId="LiveId" clId="{3F28E096-E135-4206-9124-D4C823675D27}" dt="2021-09-17T20:49:01.403" v="356" actId="20577"/>
          <ac:spMkLst>
            <pc:docMk/>
            <pc:sldMk cId="1141339206" sldId="257"/>
            <ac:spMk id="3" creationId="{A9E165BB-F099-4517-BC5D-F6888EC3E787}"/>
          </ac:spMkLst>
        </pc:spChg>
      </pc:sldChg>
      <pc:sldChg chg="modSp mod">
        <pc:chgData name="Justin D. Reed" userId="c6a793dc6dee29d5" providerId="LiveId" clId="{3F28E096-E135-4206-9124-D4C823675D27}" dt="2021-09-17T20:47:08.298" v="1" actId="20577"/>
        <pc:sldMkLst>
          <pc:docMk/>
          <pc:sldMk cId="2876965851" sldId="536"/>
        </pc:sldMkLst>
        <pc:spChg chg="mod">
          <ac:chgData name="Justin D. Reed" userId="c6a793dc6dee29d5" providerId="LiveId" clId="{3F28E096-E135-4206-9124-D4C823675D27}" dt="2021-09-17T20:47:08.298" v="1" actId="20577"/>
          <ac:spMkLst>
            <pc:docMk/>
            <pc:sldMk cId="2876965851" sldId="536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3F28E096-E135-4206-9124-D4C823675D27}" dt="2021-09-17T21:08:12.226" v="1888" actId="20577"/>
        <pc:sldMkLst>
          <pc:docMk/>
          <pc:sldMk cId="2514974744" sldId="542"/>
        </pc:sldMkLst>
        <pc:spChg chg="mod">
          <ac:chgData name="Justin D. Reed" userId="c6a793dc6dee29d5" providerId="LiveId" clId="{3F28E096-E135-4206-9124-D4C823675D27}" dt="2021-09-17T21:07:24.695" v="1656" actId="20577"/>
          <ac:spMkLst>
            <pc:docMk/>
            <pc:sldMk cId="2514974744" sldId="542"/>
            <ac:spMk id="2" creationId="{3F137064-C405-4669-B17F-DE9821AB6EF6}"/>
          </ac:spMkLst>
        </pc:spChg>
        <pc:spChg chg="mod">
          <ac:chgData name="Justin D. Reed" userId="c6a793dc6dee29d5" providerId="LiveId" clId="{3F28E096-E135-4206-9124-D4C823675D27}" dt="2021-09-17T21:08:12.226" v="1888" actId="20577"/>
          <ac:spMkLst>
            <pc:docMk/>
            <pc:sldMk cId="2514974744" sldId="542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3F28E096-E135-4206-9124-D4C823675D27}" dt="2021-09-17T20:53:14.553" v="939"/>
        <pc:sldMkLst>
          <pc:docMk/>
          <pc:sldMk cId="2171283581" sldId="546"/>
        </pc:sldMkLst>
        <pc:spChg chg="mod">
          <ac:chgData name="Justin D. Reed" userId="c6a793dc6dee29d5" providerId="LiveId" clId="{3F28E096-E135-4206-9124-D4C823675D27}" dt="2021-09-17T20:49:08.310" v="365" actId="20577"/>
          <ac:spMkLst>
            <pc:docMk/>
            <pc:sldMk cId="2171283581" sldId="546"/>
            <ac:spMk id="2" creationId="{3F137064-C405-4669-B17F-DE9821AB6EF6}"/>
          </ac:spMkLst>
        </pc:spChg>
        <pc:spChg chg="mod">
          <ac:chgData name="Justin D. Reed" userId="c6a793dc6dee29d5" providerId="LiveId" clId="{3F28E096-E135-4206-9124-D4C823675D27}" dt="2021-09-17T20:52:02.864" v="772" actId="20577"/>
          <ac:spMkLst>
            <pc:docMk/>
            <pc:sldMk cId="2171283581" sldId="546"/>
            <ac:spMk id="3" creationId="{A9E165BB-F099-4517-BC5D-F6888EC3E787}"/>
          </ac:spMkLst>
        </pc:spChg>
      </pc:sldChg>
      <pc:sldChg chg="del">
        <pc:chgData name="Justin D. Reed" userId="c6a793dc6dee29d5" providerId="LiveId" clId="{3F28E096-E135-4206-9124-D4C823675D27}" dt="2021-09-17T20:52:06.162" v="773" actId="47"/>
        <pc:sldMkLst>
          <pc:docMk/>
          <pc:sldMk cId="346380545" sldId="547"/>
        </pc:sldMkLst>
      </pc:sldChg>
      <pc:sldChg chg="modSp mod modAnim">
        <pc:chgData name="Justin D. Reed" userId="c6a793dc6dee29d5" providerId="LiveId" clId="{3F28E096-E135-4206-9124-D4C823675D27}" dt="2021-09-17T21:08:37.098" v="1889"/>
        <pc:sldMkLst>
          <pc:docMk/>
          <pc:sldMk cId="1419201296" sldId="548"/>
        </pc:sldMkLst>
        <pc:spChg chg="mod">
          <ac:chgData name="Justin D. Reed" userId="c6a793dc6dee29d5" providerId="LiveId" clId="{3F28E096-E135-4206-9124-D4C823675D27}" dt="2021-09-17T20:53:24.109" v="945" actId="20577"/>
          <ac:spMkLst>
            <pc:docMk/>
            <pc:sldMk cId="1419201296" sldId="548"/>
            <ac:spMk id="2" creationId="{3F137064-C405-4669-B17F-DE9821AB6EF6}"/>
          </ac:spMkLst>
        </pc:spChg>
        <pc:spChg chg="mod">
          <ac:chgData name="Justin D. Reed" userId="c6a793dc6dee29d5" providerId="LiveId" clId="{3F28E096-E135-4206-9124-D4C823675D27}" dt="2021-09-17T21:05:16" v="1308" actId="20577"/>
          <ac:spMkLst>
            <pc:docMk/>
            <pc:sldMk cId="1419201296" sldId="548"/>
            <ac:spMk id="3" creationId="{A9E165BB-F099-4517-BC5D-F6888EC3E787}"/>
          </ac:spMkLst>
        </pc:spChg>
      </pc:sldChg>
      <pc:sldChg chg="modSp modAnim">
        <pc:chgData name="Justin D. Reed" userId="c6a793dc6dee29d5" providerId="LiveId" clId="{3F28E096-E135-4206-9124-D4C823675D27}" dt="2021-09-17T21:07:16.256" v="1647" actId="20577"/>
        <pc:sldMkLst>
          <pc:docMk/>
          <pc:sldMk cId="186335228" sldId="549"/>
        </pc:sldMkLst>
        <pc:spChg chg="mod">
          <ac:chgData name="Justin D. Reed" userId="c6a793dc6dee29d5" providerId="LiveId" clId="{3F28E096-E135-4206-9124-D4C823675D27}" dt="2021-09-17T21:05:30.933" v="1320" actId="20577"/>
          <ac:spMkLst>
            <pc:docMk/>
            <pc:sldMk cId="186335228" sldId="549"/>
            <ac:spMk id="2" creationId="{3F137064-C405-4669-B17F-DE9821AB6EF6}"/>
          </ac:spMkLst>
        </pc:spChg>
        <pc:spChg chg="mod">
          <ac:chgData name="Justin D. Reed" userId="c6a793dc6dee29d5" providerId="LiveId" clId="{3F28E096-E135-4206-9124-D4C823675D27}" dt="2021-09-17T21:07:16.256" v="1647" actId="20577"/>
          <ac:spMkLst>
            <pc:docMk/>
            <pc:sldMk cId="186335228" sldId="549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3F28E096-E135-4206-9124-D4C823675D27}" dt="2021-09-17T20:53:09.934" v="938"/>
        <pc:sldMkLst>
          <pc:docMk/>
          <pc:sldMk cId="2629220546" sldId="550"/>
        </pc:sldMkLst>
        <pc:spChg chg="mod">
          <ac:chgData name="Justin D. Reed" userId="c6a793dc6dee29d5" providerId="LiveId" clId="{3F28E096-E135-4206-9124-D4C823675D27}" dt="2021-09-17T20:53:00.795" v="937" actId="33524"/>
          <ac:spMkLst>
            <pc:docMk/>
            <pc:sldMk cId="2629220546" sldId="550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940B724-F9F8-4C35-9900-C757B44B7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385" y="-814184"/>
            <a:ext cx="9983230" cy="836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Preaching – An Act of Worship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Preaching/study has been called by some the “highest form of worship” because it is the act where we lay open God’s Word and learn from it together.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are to have great reverence for His written Word.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This morning, let us continue studying the acts of worship with preaching. 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Biblical Examples of Preaching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Acts 2: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Gospel Sermon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Response: v. 41 – 3,000 obeyed.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Good, honest, true Gospel preaching always yields results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Acts 17:10-11 – Bereans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Had an apostle yet they still studied!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We must do the same. Never take what a preacher says at 100% without checking references. Let me know.</a:t>
            </a:r>
          </a:p>
          <a:p>
            <a:endParaRPr lang="en-US" sz="4600" dirty="0">
              <a:solidFill>
                <a:schemeClr val="bg1"/>
              </a:solidFill>
            </a:endParaRPr>
          </a:p>
          <a:p>
            <a:pPr lvl="1"/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28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Biblical Examples of Preaching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Acts 2-:7-12 – Troas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2</a:t>
            </a:r>
            <a:r>
              <a:rPr lang="en-US" sz="3800" baseline="30000" dirty="0">
                <a:solidFill>
                  <a:schemeClr val="bg1"/>
                </a:solidFill>
              </a:rPr>
              <a:t>nd</a:t>
            </a:r>
            <a:r>
              <a:rPr lang="en-US" sz="3800" dirty="0">
                <a:solidFill>
                  <a:schemeClr val="bg1"/>
                </a:solidFill>
              </a:rPr>
              <a:t> Missionary Journey from Macedonia</a:t>
            </a:r>
          </a:p>
          <a:p>
            <a:pPr lvl="1"/>
            <a:r>
              <a:rPr lang="en-US" sz="3800" i="1" dirty="0">
                <a:solidFill>
                  <a:schemeClr val="bg1"/>
                </a:solidFill>
              </a:rPr>
              <a:t>Biblical authority to preach until midnight.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Also, broke bread together. </a:t>
            </a:r>
          </a:p>
        </p:txBody>
      </p:sp>
    </p:spTree>
    <p:extLst>
      <p:ext uri="{BB962C8B-B14F-4D97-AF65-F5344CB8AC3E}">
        <p14:creationId xmlns:p14="http://schemas.microsoft.com/office/powerpoint/2010/main" val="262922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Why Do We Preach?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care commanded to try every spirit, 1 John 4:1, and one of the ways is from pulpit.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Where good, regular, consistent study come in helpful. How can we try spirits if we don’t know God’s Word? 2 Timothy 2:15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To know God’s Will – John 7:17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Can know, John 8:32</a:t>
            </a:r>
          </a:p>
          <a:p>
            <a:r>
              <a:rPr lang="en-US" sz="5000" dirty="0">
                <a:solidFill>
                  <a:schemeClr val="bg1"/>
                </a:solidFill>
              </a:rPr>
              <a:t>In order to grow – 2 Peter 3:18</a:t>
            </a:r>
          </a:p>
        </p:txBody>
      </p:sp>
    </p:spTree>
    <p:extLst>
      <p:ext uri="{BB962C8B-B14F-4D97-AF65-F5344CB8AC3E}">
        <p14:creationId xmlns:p14="http://schemas.microsoft.com/office/powerpoint/2010/main" val="141920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How Are We to Preach/Study?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Give exhortation/special attention/care,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1 Timothy 4:13</a:t>
            </a:r>
          </a:p>
          <a:p>
            <a:r>
              <a:rPr lang="en-US" sz="5000" dirty="0">
                <a:solidFill>
                  <a:schemeClr val="bg1"/>
                </a:solidFill>
              </a:rPr>
              <a:t>Give diligence, 2 Timothy 2:15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A regular schedule must be permitted to properly grow.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have the Words we will be judged by, John 12:48. Why wouldn’t we spend time knowing what we are to do and doing it?</a:t>
            </a:r>
          </a:p>
        </p:txBody>
      </p:sp>
    </p:spTree>
    <p:extLst>
      <p:ext uri="{BB962C8B-B14F-4D97-AF65-F5344CB8AC3E}">
        <p14:creationId xmlns:p14="http://schemas.microsoft.com/office/powerpoint/2010/main" val="18633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Preaching</a:t>
            </a:r>
            <a:endParaRPr lang="en-US" sz="6600" dirty="0">
              <a:solidFill>
                <a:schemeClr val="bg1"/>
              </a:solidFill>
              <a:cs typeface="Lucida Sans Unicode" panose="020B0602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How fitting this has been covered in a sermon on the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day of the week.</a:t>
            </a:r>
          </a:p>
          <a:p>
            <a:r>
              <a:rPr lang="en-US" sz="5000" dirty="0">
                <a:solidFill>
                  <a:schemeClr val="bg1"/>
                </a:solidFill>
              </a:rPr>
              <a:t>Let us always hold this act of worship in its rightful place and do our best to always be pleasing to God!</a:t>
            </a:r>
          </a:p>
        </p:txBody>
      </p:sp>
    </p:spTree>
    <p:extLst>
      <p:ext uri="{BB962C8B-B14F-4D97-AF65-F5344CB8AC3E}">
        <p14:creationId xmlns:p14="http://schemas.microsoft.com/office/powerpoint/2010/main" val="251497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6562"/>
            <a:ext cx="10515600" cy="713820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180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created by Justin D. Reed.</a:t>
            </a:r>
          </a:p>
        </p:txBody>
      </p:sp>
    </p:spTree>
    <p:extLst>
      <p:ext uri="{BB962C8B-B14F-4D97-AF65-F5344CB8AC3E}">
        <p14:creationId xmlns:p14="http://schemas.microsoft.com/office/powerpoint/2010/main" val="2876965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17333</TotalTime>
  <Words>398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Old English Text MT</vt:lpstr>
      <vt:lpstr>Office Theme</vt:lpstr>
      <vt:lpstr>PowerPoint Presentation</vt:lpstr>
      <vt:lpstr>Preaching – An Act of Worship </vt:lpstr>
      <vt:lpstr>1. Biblical Examples of Preaching</vt:lpstr>
      <vt:lpstr>1. Biblical Examples of Preaching</vt:lpstr>
      <vt:lpstr>2. Why Do We Preach?</vt:lpstr>
      <vt:lpstr>3. How Are We to Preach/Study?</vt:lpstr>
      <vt:lpstr>Preaching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233</cp:revision>
  <dcterms:created xsi:type="dcterms:W3CDTF">2020-03-28T20:11:58Z</dcterms:created>
  <dcterms:modified xsi:type="dcterms:W3CDTF">2021-09-17T21:08:39Z</dcterms:modified>
</cp:coreProperties>
</file>