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EB89-1A98-41B6-89EE-8114CD3DB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6C08E-ACF3-4072-8634-6FF47DBF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10D3-CBD6-4C54-B993-89E611F7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DFA8C-F450-4D5E-8542-3CAAA803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E806-A0B5-4D82-9EDA-76E6B038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47CB-D91D-4996-B411-4106EC8A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5D1FF-6C00-4CAE-87D0-CD1F2D7F2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252D-A49D-421D-B951-BA0EBA10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BC44-F901-4E76-B607-6DEFA79B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F972-232C-4789-B69C-6D05327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5FAD7-792C-46CC-A9B6-BD991A236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A6E51-184E-47B9-9745-137C4FCEF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26A09-635F-456E-9E9D-5D539843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FCB4-B258-4EFA-B817-14D238CA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5340F-4A8E-4F66-BD65-6366E677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3462-43AE-4CDE-8014-C6ACC24F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07F8-619D-4243-B76A-926F3C7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68026-49BE-4E56-9D3E-714AFCDD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966A0-40DD-4100-BB38-12C75DEC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D9EF-7A15-4F43-9E9C-39F4BFC7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B7FD-3D69-4F6F-BB6F-6CAB0606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EE4FE-74DD-4E7C-A544-AE057DDE0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EB39D-A1BB-489D-A381-E04BBDAF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E32F-CD8D-4DC7-8AFD-C9A96A7E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51D3-2037-4DA6-9903-7FD23AB0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52E7-2655-4D8C-B6E2-1096AE4E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DFBDA-9542-496B-806A-3D323831F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15C1-73E5-43B7-B789-14323FD5F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FB5D-B079-4787-9E4B-944E7ADC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836E9-59C1-415D-9DBF-F2FA4558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6E1BE-F9BC-4922-9ED0-EFDF2E04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B7D8-DEDA-4B17-9A4D-9F09194E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30B00-C63B-49C4-93EF-62681502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6356F-1F80-44F8-BE22-CACBE1ECC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CB768-2241-4E0A-B905-F82582336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B1AD-7E06-4038-A61B-12979402A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32E33-2511-4EF6-BF9D-8F4204E3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FAEF0-1F20-4990-9337-978ECCC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3D4FF-F7C2-4C01-AF17-1024FA33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99FF-E8C4-4D77-A8D8-BB3C5B5B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179CE-DCDF-4418-B575-124917FE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43BE2-16C9-4585-95A0-3A3083CD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2B3CF-991F-4BF0-A9CB-79F35BB6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DE3ED-DC79-44BE-AC36-ADC5FDD3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0375B-B602-4E57-9A0D-CB15D45B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F3776-9FFE-49F1-A19A-7AA55796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E221-B438-4053-9D2E-E9E4CCE8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0901-AD75-406D-87B6-3E0A0EABE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4A7C4-480E-42A9-BD3B-4E6C30A3C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AE2E5-7472-45B0-AA9D-F056600F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2B1CE-D98C-47AE-A9A9-81506A0A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068D5-9DEE-4275-B48A-2540E254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D3B1-A0C1-4CD1-8B17-29F18614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7316A-05FF-4722-B08A-85E75E12A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4CE77-57B5-43C8-B276-515517DEB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D9A10-A391-4BD4-A6A0-98177C91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D699C-8135-4FF1-A33F-241BD433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835D7-F9ED-435F-8E8B-61F29819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E2D4E-2691-4B30-B319-A6310892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7563A-2CB5-49E9-9DCC-B2109E5F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F54EB-2585-474C-8F3A-9EE17BAC3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798F-9B15-4F22-AD78-83C3959AF47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2BD1D-D139-4941-9D8F-288C0B1B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C110D-61E4-4C3A-9796-A3E646239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4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6CD7-F3F6-4F3A-B786-B2041010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23668" y="0"/>
            <a:ext cx="10002130" cy="3509963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Wednesday Night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Bible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A6148-4174-4BD2-94DE-5B4A8A3A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9378462" cy="3255962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Peter’s Rooster</a:t>
            </a:r>
          </a:p>
          <a:p>
            <a:r>
              <a:rPr lang="en-US" sz="9600" dirty="0">
                <a:solidFill>
                  <a:schemeClr val="bg1"/>
                </a:solidFill>
              </a:rPr>
              <a:t>Matthew 26</a:t>
            </a:r>
          </a:p>
        </p:txBody>
      </p:sp>
      <p:pic>
        <p:nvPicPr>
          <p:cNvPr id="1026" name="Picture 2" descr="REALIY? Funny Rooster Memes &amp; GIFs - Imgflip | Funny Meme on ME.ME">
            <a:extLst>
              <a:ext uri="{FF2B5EF4-FFF2-40B4-BE49-F238E27FC236}">
                <a16:creationId xmlns:a16="http://schemas.microsoft.com/office/drawing/2014/main" id="{F0BCDFA6-212F-4740-B0C5-0DED1FDAE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155" y="1563756"/>
            <a:ext cx="3399845" cy="607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7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Peter Speaks Out – 26:31-75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69-75 – Peter’s Denial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75 – Peter remembers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Leaves crying (</a:t>
            </a:r>
            <a:r>
              <a:rPr lang="en-US" sz="3600" i="1" dirty="0">
                <a:solidFill>
                  <a:schemeClr val="bg1"/>
                </a:solidFill>
              </a:rPr>
              <a:t>wouldn’t you?)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Note: Lk. 22:61 – possibly through a window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Can you imagine the look on Jesus’ face?</a:t>
            </a:r>
          </a:p>
        </p:txBody>
      </p:sp>
    </p:spTree>
    <p:extLst>
      <p:ext uri="{BB962C8B-B14F-4D97-AF65-F5344CB8AC3E}">
        <p14:creationId xmlns:p14="http://schemas.microsoft.com/office/powerpoint/2010/main" val="110461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The Rooster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Created on the 5</a:t>
            </a:r>
            <a:r>
              <a:rPr lang="en-US" sz="4400" baseline="30000" dirty="0">
                <a:solidFill>
                  <a:schemeClr val="bg1"/>
                </a:solidFill>
              </a:rPr>
              <a:t>th</a:t>
            </a:r>
            <a:r>
              <a:rPr lang="en-US" sz="4400" dirty="0">
                <a:solidFill>
                  <a:schemeClr val="bg1"/>
                </a:solidFill>
              </a:rPr>
              <a:t> day – Gen. 1:21</a:t>
            </a:r>
          </a:p>
          <a:p>
            <a:r>
              <a:rPr lang="en-US" sz="4400" dirty="0">
                <a:solidFill>
                  <a:schemeClr val="bg1"/>
                </a:solidFill>
              </a:rPr>
              <a:t>Created by God to do a specific job</a:t>
            </a:r>
          </a:p>
          <a:p>
            <a:r>
              <a:rPr lang="en-US" sz="4400" dirty="0">
                <a:solidFill>
                  <a:schemeClr val="bg1"/>
                </a:solidFill>
              </a:rPr>
              <a:t>Normal day for him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2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 Lessons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God made you for a reason!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No one else may think you are important but you are important to God!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You need to do what God says and be faithful to what He wants to do!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7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Scene: night before Jesus’ death – late Thursday or early Friday</a:t>
            </a:r>
          </a:p>
          <a:p>
            <a:r>
              <a:rPr lang="en-US" sz="4400" dirty="0">
                <a:solidFill>
                  <a:schemeClr val="bg1"/>
                </a:solidFill>
              </a:rPr>
              <a:t>Event recorded in all 4 Gospel accounts: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Mt. 26; Mk. 13 &amp; 14; Lk. 22; Jn. 13 &amp; 18</a:t>
            </a:r>
          </a:p>
        </p:txBody>
      </p:sp>
    </p:spTree>
    <p:extLst>
      <p:ext uri="{BB962C8B-B14F-4D97-AF65-F5344CB8AC3E}">
        <p14:creationId xmlns:p14="http://schemas.microsoft.com/office/powerpoint/2010/main" val="12010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Set the Story – 26:1-30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Ch. 24 &amp; 25 – talking about destruction of Jerusalem (AD 70) and end of the world</a:t>
            </a:r>
          </a:p>
          <a:p>
            <a:r>
              <a:rPr lang="en-US" sz="4400" dirty="0">
                <a:solidFill>
                  <a:schemeClr val="bg1"/>
                </a:solidFill>
              </a:rPr>
              <a:t>1 – foreshadows rest of the night</a:t>
            </a:r>
          </a:p>
          <a:p>
            <a:r>
              <a:rPr lang="en-US" sz="4400" dirty="0">
                <a:solidFill>
                  <a:schemeClr val="bg1"/>
                </a:solidFill>
              </a:rPr>
              <a:t>5 – enemies consult to kill Jesus</a:t>
            </a:r>
          </a:p>
          <a:p>
            <a:r>
              <a:rPr lang="en-US" sz="4400" dirty="0">
                <a:solidFill>
                  <a:schemeClr val="bg1"/>
                </a:solidFill>
              </a:rPr>
              <a:t>6-13 – breaking the Alabaster box</a:t>
            </a:r>
          </a:p>
          <a:p>
            <a:r>
              <a:rPr lang="en-US" sz="4400" dirty="0">
                <a:solidFill>
                  <a:schemeClr val="bg1"/>
                </a:solidFill>
              </a:rPr>
              <a:t>14-16 – Judas agrees to betray for 30 pieces of silver (price of a common slave) &lt;$20</a:t>
            </a:r>
          </a:p>
        </p:txBody>
      </p:sp>
    </p:spTree>
    <p:extLst>
      <p:ext uri="{BB962C8B-B14F-4D97-AF65-F5344CB8AC3E}">
        <p14:creationId xmlns:p14="http://schemas.microsoft.com/office/powerpoint/2010/main" val="275487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Set the Story – 26:1-30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17-20 – Last Supper</a:t>
            </a:r>
          </a:p>
          <a:p>
            <a:r>
              <a:rPr lang="en-US" sz="4400" dirty="0">
                <a:solidFill>
                  <a:schemeClr val="bg1"/>
                </a:solidFill>
              </a:rPr>
              <a:t>26-30 – instituting the Lord’s Supper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Previous “Live at Five” sermon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Notes online</a:t>
            </a:r>
          </a:p>
          <a:p>
            <a:r>
              <a:rPr lang="en-US" sz="4400" dirty="0">
                <a:solidFill>
                  <a:schemeClr val="bg1"/>
                </a:solidFill>
              </a:rPr>
              <a:t>30 – leave to the Mount of Olives</a:t>
            </a:r>
          </a:p>
        </p:txBody>
      </p:sp>
    </p:spTree>
    <p:extLst>
      <p:ext uri="{BB962C8B-B14F-4D97-AF65-F5344CB8AC3E}">
        <p14:creationId xmlns:p14="http://schemas.microsoft.com/office/powerpoint/2010/main" val="134840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Peter Speaks Out – 26:31-75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31-32 – shortly come to pass</a:t>
            </a:r>
          </a:p>
          <a:p>
            <a:r>
              <a:rPr lang="en-US" sz="4400" dirty="0">
                <a:solidFill>
                  <a:schemeClr val="bg1"/>
                </a:solidFill>
              </a:rPr>
              <a:t>33 – cocky like a rooster; tries to be sincere</a:t>
            </a:r>
          </a:p>
          <a:p>
            <a:r>
              <a:rPr lang="en-US" sz="4400" dirty="0">
                <a:solidFill>
                  <a:schemeClr val="bg1"/>
                </a:solidFill>
              </a:rPr>
              <a:t>34 – words of Peter’s doom</a:t>
            </a:r>
          </a:p>
          <a:p>
            <a:r>
              <a:rPr lang="en-US" sz="4400" dirty="0">
                <a:solidFill>
                  <a:schemeClr val="bg1"/>
                </a:solidFill>
              </a:rPr>
              <a:t>35 – Peter (then all) said they would die before deny</a:t>
            </a:r>
          </a:p>
          <a:p>
            <a:r>
              <a:rPr lang="en-US" sz="4400" dirty="0">
                <a:solidFill>
                  <a:schemeClr val="bg1"/>
                </a:solidFill>
              </a:rPr>
              <a:t>36 – Jesus at one of His go to places</a:t>
            </a:r>
          </a:p>
          <a:p>
            <a:r>
              <a:rPr lang="en-US" sz="4400" dirty="0">
                <a:solidFill>
                  <a:schemeClr val="bg1"/>
                </a:solidFill>
              </a:rPr>
              <a:t>37 – prayer </a:t>
            </a:r>
          </a:p>
        </p:txBody>
      </p:sp>
    </p:spTree>
    <p:extLst>
      <p:ext uri="{BB962C8B-B14F-4D97-AF65-F5344CB8AC3E}">
        <p14:creationId xmlns:p14="http://schemas.microsoft.com/office/powerpoint/2010/main" val="66871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Peter Speaks Out – 26:31-75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39 – “If it be possible” – not looking forward to</a:t>
            </a:r>
          </a:p>
          <a:p>
            <a:r>
              <a:rPr lang="en-US" sz="4400" dirty="0">
                <a:solidFill>
                  <a:schemeClr val="bg1"/>
                </a:solidFill>
              </a:rPr>
              <a:t>40-41 – Peter fell asleep</a:t>
            </a:r>
          </a:p>
          <a:p>
            <a:r>
              <a:rPr lang="en-US" sz="4400" dirty="0">
                <a:solidFill>
                  <a:schemeClr val="bg1"/>
                </a:solidFill>
              </a:rPr>
              <a:t>42-43 – second prayer</a:t>
            </a:r>
          </a:p>
          <a:p>
            <a:r>
              <a:rPr lang="en-US" sz="4400" dirty="0">
                <a:solidFill>
                  <a:schemeClr val="bg1"/>
                </a:solidFill>
              </a:rPr>
              <a:t>44-45 – third prayer</a:t>
            </a:r>
          </a:p>
          <a:p>
            <a:r>
              <a:rPr lang="en-US" sz="4400" dirty="0">
                <a:solidFill>
                  <a:schemeClr val="bg1"/>
                </a:solidFill>
              </a:rPr>
              <a:t>46 – identifies His betrayer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0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Peter Speaks Out – 26:31-75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47-56 – betrayal of Judas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Christ knew all along!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50 – almost tongue-in-cheek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51 – who? </a:t>
            </a:r>
            <a:r>
              <a:rPr lang="en-US" sz="4000" dirty="0" err="1">
                <a:solidFill>
                  <a:schemeClr val="bg1"/>
                </a:solidFill>
              </a:rPr>
              <a:t>Malchus</a:t>
            </a:r>
            <a:r>
              <a:rPr lang="en-US" sz="4000" dirty="0">
                <a:solidFill>
                  <a:schemeClr val="bg1"/>
                </a:solidFill>
              </a:rPr>
              <a:t> (Jn. 18:10-11)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Might not be named for Peter’s sake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56 – Scripture fulfilled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57 – Jesus taken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58 – Peter stays behind a little</a:t>
            </a:r>
          </a:p>
        </p:txBody>
      </p:sp>
    </p:spTree>
    <p:extLst>
      <p:ext uri="{BB962C8B-B14F-4D97-AF65-F5344CB8AC3E}">
        <p14:creationId xmlns:p14="http://schemas.microsoft.com/office/powerpoint/2010/main" val="252979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Peter Speaks Out – 26:31-75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47-56 – betrayal of Judas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59-61 – no false witnesses found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62-63 – Jesus knew when to speak, unlike Peter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64 – “You said it!”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65-68 – tempting Jesus</a:t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“He loves me!” “Jesus loves me!” “Within the halls of Pilate, He stood without a friend”</a:t>
            </a:r>
          </a:p>
        </p:txBody>
      </p:sp>
    </p:spTree>
    <p:extLst>
      <p:ext uri="{BB962C8B-B14F-4D97-AF65-F5344CB8AC3E}">
        <p14:creationId xmlns:p14="http://schemas.microsoft.com/office/powerpoint/2010/main" val="36078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Peter Speaks Out – 26:31-75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69-75 – Peter’s Denial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69 – damsel: young, unmarried woman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70 – denial 1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71 – moves on; maid: girl, with an oath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72 – denial 2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73 – Peter would have looked out of place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74 – denial 3; Peter begins cursing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Rooster crows</a:t>
            </a:r>
          </a:p>
        </p:txBody>
      </p:sp>
    </p:spTree>
    <p:extLst>
      <p:ext uri="{BB962C8B-B14F-4D97-AF65-F5344CB8AC3E}">
        <p14:creationId xmlns:p14="http://schemas.microsoft.com/office/powerpoint/2010/main" val="30426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528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Wednesday Night  Bible Study</vt:lpstr>
      <vt:lpstr>PowerPoint Presentation</vt:lpstr>
      <vt:lpstr>1. Set the Story – 26:1-30</vt:lpstr>
      <vt:lpstr>1. Set the Story – 26:1-30</vt:lpstr>
      <vt:lpstr>2. Peter Speaks Out – 26:31-75</vt:lpstr>
      <vt:lpstr>2. Peter Speaks Out – 26:31-75</vt:lpstr>
      <vt:lpstr>2. Peter Speaks Out – 26:31-75</vt:lpstr>
      <vt:lpstr>2. Peter Speaks Out – 26:31-75</vt:lpstr>
      <vt:lpstr>2. Peter Speaks Out – 26:31-75</vt:lpstr>
      <vt:lpstr>2. Peter Speaks Out – 26:31-75</vt:lpstr>
      <vt:lpstr>3. The Rooster</vt:lpstr>
      <vt:lpstr>3 Lessons to 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Night  Bible Study</dc:title>
  <dc:creator>Justin D. Reed</dc:creator>
  <cp:lastModifiedBy>Justin D. Reed</cp:lastModifiedBy>
  <cp:revision>9</cp:revision>
  <dcterms:created xsi:type="dcterms:W3CDTF">2020-04-01T18:53:43Z</dcterms:created>
  <dcterms:modified xsi:type="dcterms:W3CDTF">2020-04-15T20:10:27Z</dcterms:modified>
</cp:coreProperties>
</file>