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93" r:id="rId5"/>
    <p:sldId id="294" r:id="rId6"/>
    <p:sldId id="295" r:id="rId7"/>
    <p:sldId id="296" r:id="rId8"/>
    <p:sldId id="297" r:id="rId9"/>
    <p:sldId id="298" r:id="rId10"/>
    <p:sldId id="292" r:id="rId11"/>
    <p:sldId id="274" r:id="rId12"/>
    <p:sldId id="29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Perseverance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Ephesians 6:17-18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Perseverance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need: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Tests/Trials/Troubles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Truth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Time 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Trust</a:t>
            </a:r>
          </a:p>
          <a:p>
            <a:pPr marL="914400" indent="-914400">
              <a:buAutoNum type="arabicPeriod"/>
            </a:pPr>
            <a:endParaRPr lang="en-US" sz="5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With God, we can and will persevere. 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Thursday Night Bible Study with Bill Boyd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2018,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Perseverance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speaks of the need of putting on the “whole armor of God.” (It is available.)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Armor is nothing if the Christian does not have the right attitude (v. 18)! Christians must engage in prayer and watch.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 persist or endure in spite of elements arrayed against you. From Latin: “through severity.” 				[To develop, we need:]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Tests/Trials/Troubles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Before we can persevere we need the severe.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faithful Christian will know troubles.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2 Tim. 3:12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had his share, too. 2 Cor. 11:24-28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Not all troubles, however, are external.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Worry, unrealistic goals, thinking negatively, not being thankful, not rejoicing in the Lord, . . 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need perseverance in these situations. 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Tests/Trials/Troubles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we persevere through trials, we grow as a Christian.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Peter 1:7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James 1:12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Enduring tests and trials help us to persevere. </a:t>
            </a:r>
          </a:p>
        </p:txBody>
      </p:sp>
    </p:spTree>
    <p:extLst>
      <p:ext uri="{BB962C8B-B14F-4D97-AF65-F5344CB8AC3E}">
        <p14:creationId xmlns:p14="http://schemas.microsoft.com/office/powerpoint/2010/main" val="42776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Truth gives us a reason to persevere.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It is not enough if we don’t have anything to hold onto.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Truth is worth persevering for.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We’ve got to persevere in doing the right things.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When all is crumbling, this gives us something to hold on to.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8:31-32 | Acts 4:21-22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By persevering in doing what is right, we can be assured for that our perseverance isn’t empty.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Corinthians 15:58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is well pleased – Hebrews 13:16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Knowing and practicing the truth will aid us in perseverance. </a:t>
            </a:r>
          </a:p>
        </p:txBody>
      </p:sp>
    </p:spTree>
    <p:extLst>
      <p:ext uri="{BB962C8B-B14F-4D97-AF65-F5344CB8AC3E}">
        <p14:creationId xmlns:p14="http://schemas.microsoft.com/office/powerpoint/2010/main" val="40233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Time is a necessary component.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 sufficient amount of time must pass. “Are we there yet?”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Repetition helps us to persevere.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Recognizing the temporal nature of things helps us to persevere.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Paul: 2 Corinthians 4:17-18</a:t>
            </a:r>
          </a:p>
        </p:txBody>
      </p:sp>
    </p:spTree>
    <p:extLst>
      <p:ext uri="{BB962C8B-B14F-4D97-AF65-F5344CB8AC3E}">
        <p14:creationId xmlns:p14="http://schemas.microsoft.com/office/powerpoint/2010/main" val="23786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Knowing our days are limited helps us to persevere.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Psalm 90:9-10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Time is our friend in developing the art of perseverance.</a:t>
            </a:r>
          </a:p>
        </p:txBody>
      </p:sp>
    </p:spTree>
    <p:extLst>
      <p:ext uri="{BB962C8B-B14F-4D97-AF65-F5344CB8AC3E}">
        <p14:creationId xmlns:p14="http://schemas.microsoft.com/office/powerpoint/2010/main" val="27936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must trust in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. This will get us through like nothing else will.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Proverbs 3:5-6</a:t>
            </a:r>
          </a:p>
          <a:p>
            <a:r>
              <a:rPr lang="en-US" sz="5000" dirty="0">
                <a:solidFill>
                  <a:schemeClr val="bg1"/>
                </a:solidFill>
              </a:rPr>
              <a:t>Future is secure: Psalm 37:5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Safe haven: Psalm 62:8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shall endure: Psalm 125:1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Have great strength: Isaiah 26:4</a:t>
            </a:r>
          </a:p>
        </p:txBody>
      </p:sp>
    </p:spTree>
    <p:extLst>
      <p:ext uri="{BB962C8B-B14F-4D97-AF65-F5344CB8AC3E}">
        <p14:creationId xmlns:p14="http://schemas.microsoft.com/office/powerpoint/2010/main" val="23469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14332</TotalTime>
  <Words>540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Perseverance</vt:lpstr>
      <vt:lpstr>Perseverance</vt:lpstr>
      <vt:lpstr>1. Tests/Trials/Troubles</vt:lpstr>
      <vt:lpstr>1. Tests/Trials/Troubles</vt:lpstr>
      <vt:lpstr>2. Truth</vt:lpstr>
      <vt:lpstr>2. Truth</vt:lpstr>
      <vt:lpstr>3. Time</vt:lpstr>
      <vt:lpstr>3. Time</vt:lpstr>
      <vt:lpstr>4. Trust</vt:lpstr>
      <vt:lpstr>Perseverance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95</cp:revision>
  <dcterms:created xsi:type="dcterms:W3CDTF">2020-03-28T20:11:58Z</dcterms:created>
  <dcterms:modified xsi:type="dcterms:W3CDTF">2020-09-21T02:33:56Z</dcterms:modified>
</cp:coreProperties>
</file>