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“Live at Five” Series: Overcoming the World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John 16:33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Overcoming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Morning sermon: Faith is the Victory (watch online)</a:t>
            </a:r>
          </a:p>
          <a:p>
            <a:r>
              <a:rPr lang="en-US" sz="5400" dirty="0">
                <a:solidFill>
                  <a:schemeClr val="bg1"/>
                </a:solidFill>
              </a:rPr>
              <a:t>How can we overcome the world?</a:t>
            </a:r>
          </a:p>
          <a:p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God Gives Us the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463040"/>
            <a:ext cx="12238893" cy="5029835"/>
          </a:xfrm>
        </p:spPr>
        <p:txBody>
          <a:bodyPr>
            <a:normAutofit lnSpcReduction="10000"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Gives us power – I John 4:4-6</a:t>
            </a:r>
          </a:p>
          <a:p>
            <a:r>
              <a:rPr lang="en-US" sz="5400" dirty="0">
                <a:solidFill>
                  <a:schemeClr val="bg1"/>
                </a:solidFill>
              </a:rPr>
              <a:t>God’s power is in His Word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Romans 1:16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Hebrews 4:12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Overcome by a knowledge – II Timothy 3:16-17</a:t>
            </a:r>
          </a:p>
          <a:p>
            <a:r>
              <a:rPr lang="en-US" sz="5400" dirty="0">
                <a:solidFill>
                  <a:schemeClr val="bg1"/>
                </a:solidFill>
              </a:rPr>
              <a:t>Power exists nowhere else</a:t>
            </a:r>
          </a:p>
        </p:txBody>
      </p:sp>
    </p:spTree>
    <p:extLst>
      <p:ext uri="{BB962C8B-B14F-4D97-AF65-F5344CB8AC3E}">
        <p14:creationId xmlns:p14="http://schemas.microsoft.com/office/powerpoint/2010/main" val="420651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Faith Gives us the Victory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463040"/>
            <a:ext cx="12238893" cy="502983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Faith is the Victory – I John 5:4-5</a:t>
            </a:r>
          </a:p>
          <a:p>
            <a:r>
              <a:rPr lang="en-US" sz="5400" dirty="0">
                <a:solidFill>
                  <a:schemeClr val="bg1"/>
                </a:solidFill>
              </a:rPr>
              <a:t>Born of God a requirement - manifest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John 3:3-5; I Peter 1:23, 1:3, 3:21</a:t>
            </a:r>
          </a:p>
          <a:p>
            <a:r>
              <a:rPr lang="en-US" sz="5400" dirty="0">
                <a:solidFill>
                  <a:schemeClr val="bg1"/>
                </a:solidFill>
              </a:rPr>
              <a:t>Jesus made it all possible – object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Matthew 16:15-16; John 20:30-31</a:t>
            </a:r>
          </a:p>
        </p:txBody>
      </p:sp>
    </p:spTree>
    <p:extLst>
      <p:ext uri="{BB962C8B-B14F-4D97-AF65-F5344CB8AC3E}">
        <p14:creationId xmlns:p14="http://schemas.microsoft.com/office/powerpoint/2010/main" val="224771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8" y="365125"/>
            <a:ext cx="11408899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3.The World Shows Us Alternative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463040"/>
            <a:ext cx="12238893" cy="502983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Few places in life show us alternative</a:t>
            </a:r>
          </a:p>
          <a:p>
            <a:r>
              <a:rPr lang="en-US" sz="5400" dirty="0">
                <a:solidFill>
                  <a:schemeClr val="bg1"/>
                </a:solidFill>
              </a:rPr>
              <a:t>Satan controls the world – I John 5:19</a:t>
            </a:r>
          </a:p>
          <a:p>
            <a:r>
              <a:rPr lang="en-US" sz="5400" dirty="0">
                <a:solidFill>
                  <a:schemeClr val="bg1"/>
                </a:solidFill>
              </a:rPr>
              <a:t>Nothing good about Satan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John 8:44; I Peter 5:8; II Corinthians 11:14</a:t>
            </a:r>
          </a:p>
          <a:p>
            <a:r>
              <a:rPr lang="en-US" sz="5000" dirty="0">
                <a:solidFill>
                  <a:schemeClr val="bg1"/>
                </a:solidFill>
              </a:rPr>
              <a:t>Possible for the world to overcome us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	II Peter 2:19-22</a:t>
            </a:r>
          </a:p>
        </p:txBody>
      </p:sp>
    </p:spTree>
    <p:extLst>
      <p:ext uri="{BB962C8B-B14F-4D97-AF65-F5344CB8AC3E}">
        <p14:creationId xmlns:p14="http://schemas.microsoft.com/office/powerpoint/2010/main" val="405289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8" y="365125"/>
            <a:ext cx="11408899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4.Results Give Us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463040"/>
            <a:ext cx="12238893" cy="502983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Revelation 2:7, 11, 3:5, 3:21, 21:7</a:t>
            </a:r>
          </a:p>
          <a:p>
            <a:r>
              <a:rPr lang="en-US" sz="5400" dirty="0">
                <a:solidFill>
                  <a:schemeClr val="bg1"/>
                </a:solidFill>
              </a:rPr>
              <a:t>We can have confidence!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John 16:33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Jeopardy!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Only found in Christ!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Why purposefully be on the losing team?</a:t>
            </a:r>
          </a:p>
        </p:txBody>
      </p:sp>
    </p:spTree>
    <p:extLst>
      <p:ext uri="{BB962C8B-B14F-4D97-AF65-F5344CB8AC3E}">
        <p14:creationId xmlns:p14="http://schemas.microsoft.com/office/powerpoint/2010/main" val="224181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8" y="365125"/>
            <a:ext cx="11408899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Do we: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463040"/>
            <a:ext cx="12238893" cy="502983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Desire these wonderful things?</a:t>
            </a:r>
          </a:p>
          <a:p>
            <a:r>
              <a:rPr lang="en-US" sz="5400" dirty="0">
                <a:solidFill>
                  <a:schemeClr val="bg1"/>
                </a:solidFill>
              </a:rPr>
              <a:t>Despise the awfulness of the world?</a:t>
            </a:r>
          </a:p>
          <a:p>
            <a:r>
              <a:rPr lang="en-US" sz="5400" dirty="0">
                <a:solidFill>
                  <a:schemeClr val="bg1"/>
                </a:solidFill>
              </a:rPr>
              <a:t>Desire to be victorious through faithful living?</a:t>
            </a:r>
          </a:p>
          <a:p>
            <a:r>
              <a:rPr lang="en-US" sz="5400" dirty="0">
                <a:solidFill>
                  <a:schemeClr val="bg1"/>
                </a:solidFill>
              </a:rPr>
              <a:t>Desire God’s power in our lives?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8" y="365125"/>
            <a:ext cx="11408899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If so, we can overcome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463040"/>
            <a:ext cx="12238893" cy="502983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By God’s power</a:t>
            </a:r>
          </a:p>
          <a:p>
            <a:r>
              <a:rPr lang="en-US" sz="5400" dirty="0">
                <a:solidFill>
                  <a:schemeClr val="bg1"/>
                </a:solidFill>
              </a:rPr>
              <a:t>By our victorious faith</a:t>
            </a:r>
          </a:p>
          <a:p>
            <a:r>
              <a:rPr lang="en-US" sz="5400" dirty="0">
                <a:solidFill>
                  <a:schemeClr val="bg1"/>
                </a:solidFill>
              </a:rPr>
              <a:t>By rejecting the alternative</a:t>
            </a:r>
          </a:p>
          <a:p>
            <a:r>
              <a:rPr lang="en-US" sz="5400" dirty="0">
                <a:solidFill>
                  <a:schemeClr val="bg1"/>
                </a:solidFill>
              </a:rPr>
              <a:t>By allowing the results of victory motivate us!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0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8" y="365125"/>
            <a:ext cx="11408899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463040"/>
            <a:ext cx="12238893" cy="50298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 –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Midweek Bible Study</a:t>
            </a:r>
            <a:br>
              <a:rPr lang="en-US" sz="6600" dirty="0">
                <a:solidFill>
                  <a:schemeClr val="bg1"/>
                </a:solidFill>
              </a:rPr>
            </a:b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16 with Bill Boyd and Justin Reed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279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“Live at Five” Series: Overcoming the World </vt:lpstr>
      <vt:lpstr>Overcoming the World</vt:lpstr>
      <vt:lpstr>1. God Gives Us the Power</vt:lpstr>
      <vt:lpstr>2. Faith Gives us the Victory</vt:lpstr>
      <vt:lpstr>3.The World Shows Us Alternative</vt:lpstr>
      <vt:lpstr>4.Results Give Us Motivation</vt:lpstr>
      <vt:lpstr>Do we:</vt:lpstr>
      <vt:lpstr>If so, we can overcome</vt:lpstr>
      <vt:lpstr>Next Scheduled Live Study: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 </dc:title>
  <dc:creator>Justin D. Reed</dc:creator>
  <cp:lastModifiedBy>Justin D. Reed</cp:lastModifiedBy>
  <cp:revision>3</cp:revision>
  <dcterms:created xsi:type="dcterms:W3CDTF">2020-03-28T20:11:58Z</dcterms:created>
  <dcterms:modified xsi:type="dcterms:W3CDTF">2020-03-28T20:39:28Z</dcterms:modified>
</cp:coreProperties>
</file>