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3500" dirty="0">
                <a:solidFill>
                  <a:schemeClr val="bg1"/>
                </a:solidFill>
              </a:rPr>
              <a:t>Jesus Teaches </a:t>
            </a:r>
            <a:br>
              <a:rPr lang="en-US" sz="13500" dirty="0">
                <a:solidFill>
                  <a:schemeClr val="bg1"/>
                </a:solidFill>
              </a:rPr>
            </a:br>
            <a:r>
              <a:rPr lang="en-US" sz="13500" dirty="0">
                <a:solidFill>
                  <a:schemeClr val="bg1"/>
                </a:solidFill>
              </a:rPr>
              <a:t>on Evangelism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10700" dirty="0">
                <a:solidFill>
                  <a:schemeClr val="bg1"/>
                </a:solidFill>
              </a:rPr>
              <a:t>Matthew 10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8. Remember God Rewards    40-42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Those that receive the message receive Christ and His Father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will not forget our labors for Him, Hebrews 6:10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sees even the smallest act of evangelism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Remember Dorcas/Tabitha, Acts 9:39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0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Jesus Teaches on Evangelism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1. We need to get others involved.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2. We need to know our objective &amp; pursue it.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3. We have something to say, so let’s say it.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4. We need to trust in God to provide.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5. Know how to deal with objections.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6. Expect rejection.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7. Be courageous.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8. Remember that God rewards the faithful.</a:t>
            </a:r>
          </a:p>
        </p:txBody>
      </p:sp>
    </p:spTree>
    <p:extLst>
      <p:ext uri="{BB962C8B-B14F-4D97-AF65-F5344CB8AC3E}">
        <p14:creationId xmlns:p14="http://schemas.microsoft.com/office/powerpoint/2010/main" val="47447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156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Jesus Teaches on Evangelism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was the greatest evangelist that ever walked the face of the earth – thousands flocked to hear Him!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gave His followers some great instructions in Matthew 10 and we can learn many lessons today.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Evangelism: to bring a message.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Angel: messenger.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CD638-9EB5-4DDB-934F-FB539B881274}"/>
              </a:ext>
            </a:extLst>
          </p:cNvPr>
          <p:cNvSpPr/>
          <p:nvPr/>
        </p:nvSpPr>
        <p:spPr>
          <a:xfrm>
            <a:off x="808383" y="5274365"/>
            <a:ext cx="1497495" cy="86139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Get Others Involved 			   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chose 12 men to evangelize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How to find?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Sent out in twos, not ones: Mark 6:7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need to get others involved, 2 Tim. 2:2</a:t>
            </a:r>
          </a:p>
          <a:p>
            <a:r>
              <a:rPr lang="en-US" sz="5000" dirty="0">
                <a:solidFill>
                  <a:schemeClr val="bg1"/>
                </a:solidFill>
              </a:rPr>
              <a:t>Large tasks take more than one person to accomplish – Matt. 28:18-20</a:t>
            </a:r>
            <a:endParaRPr lang="en-US" sz="4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110 Dr. Pepper ideas | dr pepper, stuffed peppers, vintage ads">
            <a:extLst>
              <a:ext uri="{FF2B5EF4-FFF2-40B4-BE49-F238E27FC236}">
                <a16:creationId xmlns:a16="http://schemas.microsoft.com/office/drawing/2014/main" id="{829F3267-CBA6-4B14-99B9-A6F4B4FF6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098" y="1062210"/>
            <a:ext cx="22479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00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Know Your Objective			    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had a target audience: “lost house”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Evangelism can be casual &amp; informal or directed &amp; intentional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16:6-10 – HS specific where He wanted Paul to go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can do the same – decide who we are going to evangelize and go after them!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Have Something to Say            7-8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gave something to do &amp; say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Told &gt; preach: “Kingdom is at hand.”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Something to do: “Heal, cleanse, raise, cast out.” Principle: “freely rec’d, freely give”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Today: the Gospel – 1 Cor. 15:1-4</a:t>
            </a:r>
          </a:p>
          <a:p>
            <a:r>
              <a:rPr lang="en-US" sz="5000" dirty="0">
                <a:solidFill>
                  <a:schemeClr val="bg1"/>
                </a:solidFill>
              </a:rPr>
              <a:t>Give to others: Gal. 6:10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Let’s go out and tell others!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9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Trust God to Provide              9-10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told not to take money, clothes, food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 gone for several weeks as they travelled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One of the biggest obstacles in evangelism is not trusting in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Proverbs 3:5-6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6:33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1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5. Know How to Deal with Objections 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Many objections are requests for more info.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Use wisdom to discern.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everyone is going to receive the message of the Gospel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Sower: Mt. 13:3-9 some just will not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knew that some would not receive His disciples.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7:6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7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6. Anticipate Rejection             16-26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Some will be taken to court, 16-20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Acts 5:29 | 2 Cor. 11:23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Some will be rejected by families, 23-23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Jesus didn’t come to bring peace, but a sword - Matt. 10:34-37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Rejection of you is actually a rejection of Jesus, 24-26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 John 4:18</a:t>
            </a:r>
          </a:p>
        </p:txBody>
      </p:sp>
    </p:spTree>
    <p:extLst>
      <p:ext uri="{BB962C8B-B14F-4D97-AF65-F5344CB8AC3E}">
        <p14:creationId xmlns:p14="http://schemas.microsoft.com/office/powerpoint/2010/main" val="410367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7. Be Courageous                      27-39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must preach the truth openly – Ac. 5:42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understand God knows what is happening in our lives – Heb. 13:5-6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confess publicly that Jesus is the Christ – Rom. 1:16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6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6933</TotalTime>
  <Words>600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Jesus Teaches  on Evangelism</vt:lpstr>
      <vt:lpstr>Jesus Teaches on Evangelism</vt:lpstr>
      <vt:lpstr>1. Get Others Involved        1-4</vt:lpstr>
      <vt:lpstr>2. Know Your Objective       5-6</vt:lpstr>
      <vt:lpstr>3. Have Something to Say            7-8</vt:lpstr>
      <vt:lpstr>4. Trust God to Provide              9-10</vt:lpstr>
      <vt:lpstr>5. Know How to Deal with Objections 11-15</vt:lpstr>
      <vt:lpstr>6. Anticipate Rejection             16-26</vt:lpstr>
      <vt:lpstr>7. Be Courageous                      27-39</vt:lpstr>
      <vt:lpstr>8. Remember God Rewards    40-42</vt:lpstr>
      <vt:lpstr>Jesus Teaches on Evangelism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51</cp:revision>
  <dcterms:created xsi:type="dcterms:W3CDTF">2020-03-28T20:11:58Z</dcterms:created>
  <dcterms:modified xsi:type="dcterms:W3CDTF">2021-07-18T22:13:17Z</dcterms:modified>
</cp:coreProperties>
</file>