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2" r:id="rId3"/>
    <p:sldId id="303" r:id="rId4"/>
    <p:sldId id="312" r:id="rId5"/>
    <p:sldId id="313" r:id="rId6"/>
    <p:sldId id="314" r:id="rId7"/>
    <p:sldId id="315" r:id="rId8"/>
    <p:sldId id="31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E51-B96D-4D78-9D60-CFD462F27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BB601-31B5-4078-9E4F-06F1B8AED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92BD5-2A9E-4F92-9268-0CB5E3C9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0EEB0-4E6E-452B-9803-D5B20FFC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10555-637A-414C-95D2-E770EC806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59343-8532-417D-9CF7-678B05BC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1C2D8-8FAE-490A-88A4-2731AA65D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68D47-05EC-40E9-B87A-EFAB53F4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DB3B0-85FD-4EDA-9029-2C029B71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63F60-4A3C-43C3-B5B9-108365A7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1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BA4344-1C3D-4A64-8667-DE900101D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C12C2-7360-43BF-B467-C64886C95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3AC5E-6523-42E0-AF14-A8AC4821A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A48EB-A9BD-4326-B6AA-F9E6A49D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F1DE6-5716-49FE-8C8F-48BBE5A3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1BF1-5AA5-44A9-9D6E-69F90241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75F2E-1878-4DBA-8B1D-983008B48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CB7E4-B023-41B2-9D94-65342DB4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BAA9-6762-4C54-A51A-90374533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3542-7FDD-41B1-9692-C010F742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4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6D55-4D40-48FE-B373-D42A29B9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4F5B4-69A0-485E-9CB0-1BD1FC1B1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5081C-0BEC-4F17-8742-1223E242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EF84E-311D-43A1-850C-C704D40E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E7C57-7EE6-4380-B514-8E31E951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7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7055-41B2-4165-B85C-C4EF071A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668B4-65AA-4877-8F72-08535F391B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EE5D0-F939-42A4-AF2C-64824CDF1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F227C-002B-4546-BF10-34303C99A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3F9B0-9072-458D-A561-E277EC21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BBF7A-A1FC-48A6-9A6E-D2E26812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5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3661-1EFC-4E77-994C-4889191F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ADA1C-5A83-47DF-9F25-28F04EC5E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986A6-D541-457C-A846-9C5A55FB1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DC51B-96B3-4123-9A0D-D2FB75F71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59408-CDED-4AE2-8EB8-6EED73504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56942C-D5E9-4F92-B91A-BA3D9BE4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7811D-9873-466B-A917-53C50737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387B1A-1348-4F1A-AE2A-916522E1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0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45C8-3296-4042-86A2-F7D143AF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4D857-53B9-4891-98A2-0D2BAE82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39534-44DC-4312-8B1A-B4DE0861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A701D-CFA3-4572-B2D7-3A929700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5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0EA4B-0710-48AD-8301-00E7B444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67D81-FF1D-43A3-83AC-FB10F128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59AE6-340F-4F5C-B887-22B0D42E1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3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EA71-BA3C-41F4-AE95-57A460EF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D2D67-B232-4292-9EB0-0EE05CF48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AC14A-8A83-43EF-9FE7-698432120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3E7B6-A758-40DE-96C4-6590AE09B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8C3BB-8CF2-4B9D-8B00-8BCDAA59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23174-8FC8-4719-9BF4-036F9E2F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4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6D63-67CD-40D8-A322-39BFE1C3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3C758-AFFF-4C4B-A2B3-B3BA9DC21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67DC6-0786-4435-B519-52F5795FD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6FD31-132A-4117-A3E2-432A446D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38FA3-EB0C-4177-B186-A5342ED64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1896D-7688-4B13-932A-909C2662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5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223D0-8219-41C6-8B8D-3E5684EC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C429B-98FC-4621-846C-E3836F6B8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39535-38AB-4EEE-B4D3-9999F53A2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B47E-9628-498B-B8BF-DA509C745E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A5455-DB5B-4F1B-8860-C22991361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D2305-3AED-4448-8A1F-999951D6D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E1CFD-773D-43A1-8651-B091889BA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6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7B1C-0A03-49AE-91CE-B1190C36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7043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solidFill>
                  <a:schemeClr val="bg1"/>
                </a:solidFill>
              </a:rPr>
              <a:t>If You Love Me</a:t>
            </a:r>
            <a:br>
              <a:rPr lang="en-US" sz="13800" dirty="0">
                <a:solidFill>
                  <a:schemeClr val="bg1"/>
                </a:solidFill>
              </a:rPr>
            </a:br>
            <a:br>
              <a:rPr lang="en-US" sz="13800" dirty="0">
                <a:solidFill>
                  <a:schemeClr val="bg1"/>
                </a:solidFill>
              </a:rPr>
            </a:br>
            <a:r>
              <a:rPr lang="en-US" sz="13800" dirty="0">
                <a:solidFill>
                  <a:schemeClr val="bg1"/>
                </a:solidFill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142089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If You Love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52339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“Love” appears 442 times in Bible</a:t>
            </a:r>
          </a:p>
          <a:p>
            <a:r>
              <a:rPr lang="en-US" sz="5400" dirty="0">
                <a:solidFill>
                  <a:schemeClr val="bg1"/>
                </a:solidFill>
              </a:rPr>
              <a:t>One of the first things we learn in the Bible and in life</a:t>
            </a:r>
          </a:p>
          <a:p>
            <a:r>
              <a:rPr lang="en-US" sz="5400" dirty="0">
                <a:solidFill>
                  <a:schemeClr val="bg1"/>
                </a:solidFill>
              </a:rPr>
              <a:t>“Golden Text”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3 examples of this phrase</a:t>
            </a:r>
          </a:p>
        </p:txBody>
      </p:sp>
    </p:spTree>
    <p:extLst>
      <p:ext uri="{BB962C8B-B14F-4D97-AF65-F5344CB8AC3E}">
        <p14:creationId xmlns:p14="http://schemas.microsoft.com/office/powerpoint/2010/main" val="318891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Exodus 20:6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Context: Giving the Ten Commandments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Not difficult to understand – I John 5:2-4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People claim they are difficult because it clashes with their sinful lifestyle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Result of love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Promise of mercy – Romans 5:7-8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Caveat: keeping His commandments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Deuteronomy 5:10 – same the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34159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John 14:15 – A Lesson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“IF” – 2 kinds in NT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“IF” – EI - </a:t>
            </a:r>
            <a:r>
              <a:rPr lang="el-GR" sz="4600" dirty="0">
                <a:solidFill>
                  <a:schemeClr val="bg1"/>
                </a:solidFill>
              </a:rPr>
              <a:t>εἰ</a:t>
            </a:r>
            <a:r>
              <a:rPr lang="en-US" sz="4600" dirty="0">
                <a:solidFill>
                  <a:schemeClr val="bg1"/>
                </a:solidFill>
              </a:rPr>
              <a:t> - maybe you are/aren’t 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Matthew 4:3, 4:6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Not sure about his answer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“IF” – EAN - </a:t>
            </a:r>
            <a:r>
              <a:rPr lang="el-GR" sz="4600" dirty="0">
                <a:solidFill>
                  <a:schemeClr val="bg1"/>
                </a:solidFill>
              </a:rPr>
              <a:t> ἐάν</a:t>
            </a:r>
            <a:r>
              <a:rPr lang="en-US" sz="4600" dirty="0">
                <a:solidFill>
                  <a:schemeClr val="bg1"/>
                </a:solidFill>
              </a:rPr>
              <a:t> – since, because of, so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Matthew 4:9, John 14:15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True without a shadow of a doubt</a:t>
            </a:r>
          </a:p>
        </p:txBody>
      </p:sp>
    </p:spTree>
    <p:extLst>
      <p:ext uri="{BB962C8B-B14F-4D97-AF65-F5344CB8AC3E}">
        <p14:creationId xmlns:p14="http://schemas.microsoft.com/office/powerpoint/2010/main" val="251053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John 14:15 – A Lesson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“Love”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Four kinds of love in Bible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Agape – charity 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Eros – sexual passion </a:t>
            </a:r>
          </a:p>
          <a:p>
            <a:pPr lvl="2"/>
            <a:r>
              <a:rPr lang="en-US" sz="3400" dirty="0" err="1">
                <a:solidFill>
                  <a:schemeClr val="bg1"/>
                </a:solidFill>
              </a:rPr>
              <a:t>Phillia</a:t>
            </a:r>
            <a:r>
              <a:rPr lang="en-US" sz="3400" dirty="0">
                <a:solidFill>
                  <a:schemeClr val="bg1"/>
                </a:solidFill>
              </a:rPr>
              <a:t> – affectionate regard, friendship </a:t>
            </a:r>
          </a:p>
          <a:p>
            <a:pPr lvl="2"/>
            <a:r>
              <a:rPr lang="en-US" sz="3400" dirty="0" err="1">
                <a:solidFill>
                  <a:schemeClr val="bg1"/>
                </a:solidFill>
              </a:rPr>
              <a:t>Storge</a:t>
            </a:r>
            <a:r>
              <a:rPr lang="en-US" sz="3400" dirty="0">
                <a:solidFill>
                  <a:schemeClr val="bg1"/>
                </a:solidFill>
              </a:rPr>
              <a:t> – familial 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John 14:15 – agape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If we simply love God we will keep His commandments</a:t>
            </a:r>
          </a:p>
        </p:txBody>
      </p:sp>
    </p:spTree>
    <p:extLst>
      <p:ext uri="{BB962C8B-B14F-4D97-AF65-F5344CB8AC3E}">
        <p14:creationId xmlns:p14="http://schemas.microsoft.com/office/powerpoint/2010/main" val="225199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John 14:15 – A Lesson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“Keep”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TEREO – </a:t>
            </a:r>
            <a:r>
              <a:rPr lang="el-GR" sz="3400" dirty="0">
                <a:solidFill>
                  <a:schemeClr val="bg1"/>
                </a:solidFill>
              </a:rPr>
              <a:t>τηρέω</a:t>
            </a:r>
            <a:r>
              <a:rPr lang="en-US" sz="3400" dirty="0">
                <a:solidFill>
                  <a:schemeClr val="bg1"/>
                </a:solidFill>
              </a:rPr>
              <a:t> – to guard from loss or injury and also meaning a military line or apparatus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Either all or nothing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We do not have a choice of commands we obey</a:t>
            </a:r>
          </a:p>
          <a:p>
            <a:pPr lvl="2"/>
            <a:r>
              <a:rPr lang="en-US" sz="3000" dirty="0">
                <a:solidFill>
                  <a:schemeClr val="bg1"/>
                </a:solidFill>
              </a:rPr>
              <a:t>Matthew 7:21-23</a:t>
            </a:r>
          </a:p>
          <a:p>
            <a:pPr lvl="2"/>
            <a:r>
              <a:rPr lang="en-US" sz="3000" dirty="0">
                <a:solidFill>
                  <a:schemeClr val="bg1"/>
                </a:solidFill>
              </a:rPr>
              <a:t>Faithful people of God have always been command keepers</a:t>
            </a:r>
          </a:p>
        </p:txBody>
      </p:sp>
    </p:spTree>
    <p:extLst>
      <p:ext uri="{BB962C8B-B14F-4D97-AF65-F5344CB8AC3E}">
        <p14:creationId xmlns:p14="http://schemas.microsoft.com/office/powerpoint/2010/main" val="420384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John 21:15-18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These events occur after the death, burial, and resurrection of Jesus</a:t>
            </a:r>
          </a:p>
          <a:p>
            <a:r>
              <a:rPr lang="en-US" sz="5400" dirty="0">
                <a:solidFill>
                  <a:schemeClr val="bg1"/>
                </a:solidFill>
              </a:rPr>
              <a:t>Imagine the thoughts going through Peter’s mind!</a:t>
            </a:r>
          </a:p>
          <a:p>
            <a:r>
              <a:rPr lang="en-US" sz="5400" dirty="0">
                <a:solidFill>
                  <a:schemeClr val="bg1"/>
                </a:solidFill>
              </a:rPr>
              <a:t>“</a:t>
            </a:r>
            <a:r>
              <a:rPr lang="en-US" sz="5400" dirty="0" err="1">
                <a:solidFill>
                  <a:schemeClr val="bg1"/>
                </a:solidFill>
              </a:rPr>
              <a:t>Lovest</a:t>
            </a:r>
            <a:r>
              <a:rPr lang="en-US" sz="5400" dirty="0">
                <a:solidFill>
                  <a:schemeClr val="bg1"/>
                </a:solidFill>
              </a:rPr>
              <a:t> Thou Me, More than these, Feed My Sheep”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1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Do you love Jesus?</a:t>
            </a:r>
          </a:p>
          <a:p>
            <a:r>
              <a:rPr lang="en-US" sz="5400" dirty="0">
                <a:solidFill>
                  <a:schemeClr val="bg1"/>
                </a:solidFill>
              </a:rPr>
              <a:t>If we daily love Jesus, we will keep His commandments and feed His sheep – daily living as a Christian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6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If You Love Me  John 3:16</vt:lpstr>
      <vt:lpstr>If You Love Me</vt:lpstr>
      <vt:lpstr>1. Exodus 20:6</vt:lpstr>
      <vt:lpstr>2. John 14:15 – A Lesson in Greek</vt:lpstr>
      <vt:lpstr>2. John 14:15 – A Lesson in Greek</vt:lpstr>
      <vt:lpstr>2. John 14:15 – A Lesson in Greek</vt:lpstr>
      <vt:lpstr>3. John 21:15-18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Love Me  John 3:16</dc:title>
  <dc:creator>Justin D. Reed</dc:creator>
  <cp:lastModifiedBy>Justin D. Reed</cp:lastModifiedBy>
  <cp:revision>1</cp:revision>
  <dcterms:created xsi:type="dcterms:W3CDTF">2020-04-20T01:41:18Z</dcterms:created>
  <dcterms:modified xsi:type="dcterms:W3CDTF">2020-04-20T01:41:37Z</dcterms:modified>
</cp:coreProperties>
</file>