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92" r:id="rId5"/>
    <p:sldId id="293" r:id="rId6"/>
    <p:sldId id="294" r:id="rId7"/>
    <p:sldId id="295" r:id="rId8"/>
    <p:sldId id="296" r:id="rId9"/>
    <p:sldId id="297" r:id="rId10"/>
    <p:sldId id="274" r:id="rId11"/>
    <p:sldId id="265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He is the Propitiation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1 John 1:7-2:2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Jesus Teaches About Greatness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19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Sermon 2019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He is the Propitiation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John is discussing the sin problem, 1 John 1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7 – walk in the light, blood cleanses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8 – assured there is a sin problem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9 – forgiven, cleansed if we confess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10 – must deal with sin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2:1 – where it is we must go if we are in sin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2:2 – He is the HILASMOS, </a:t>
            </a:r>
            <a:r>
              <a:rPr lang="en-US" sz="4600" i="1" dirty="0">
                <a:solidFill>
                  <a:schemeClr val="bg1"/>
                </a:solidFill>
              </a:rPr>
              <a:t>propitiation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Propitiation: NT Clues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Romans 3:25 – slight variation: HILASTERION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Same word used in Hebrews 9:5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Connection: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3</a:t>
            </a:r>
            <a:r>
              <a:rPr lang="en-US" sz="4200" baseline="30000" dirty="0">
                <a:solidFill>
                  <a:schemeClr val="bg1"/>
                </a:solidFill>
              </a:rPr>
              <a:t>rd</a:t>
            </a:r>
            <a:r>
              <a:rPr lang="en-US" sz="4200" dirty="0">
                <a:solidFill>
                  <a:schemeClr val="bg1"/>
                </a:solidFill>
              </a:rPr>
              <a:t> Century BC translation of Hebrew into Greek. Today it is called the Septuagint, LXX in notes.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Serves as a bridge between NT Greek and OT Hebrew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Propitiation in the Old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Strictly speaking it is a NT word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However, through the LXX we find it mentioned </a:t>
            </a:r>
            <a:r>
              <a:rPr lang="en-US" sz="5000" b="1" dirty="0">
                <a:solidFill>
                  <a:schemeClr val="bg1"/>
                </a:solidFill>
              </a:rPr>
              <a:t>26 times </a:t>
            </a:r>
            <a:r>
              <a:rPr lang="en-US" sz="5000" dirty="0">
                <a:solidFill>
                  <a:schemeClr val="bg1"/>
                </a:solidFill>
              </a:rPr>
              <a:t>in </a:t>
            </a:r>
            <a:r>
              <a:rPr lang="en-US" sz="5000" b="1" dirty="0">
                <a:solidFill>
                  <a:schemeClr val="bg1"/>
                </a:solidFill>
              </a:rPr>
              <a:t>22 verses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Ex: Exodus 25:17 – make a HILASTERION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The Mercy Seat was the lid atop Ark of </a:t>
            </a:r>
            <a:r>
              <a:rPr lang="en-US" sz="5000" dirty="0" err="1">
                <a:solidFill>
                  <a:schemeClr val="bg1"/>
                </a:solidFill>
              </a:rPr>
              <a:t>Cov</a:t>
            </a:r>
            <a:r>
              <a:rPr lang="en-US" sz="50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Similar to Gettysburg, Alamo, Normandy, Iwo Jima, Ground Zero – significance comes from what happens/ed there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Propitiation: Day of Atonement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7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month, 10</a:t>
            </a:r>
            <a:r>
              <a:rPr lang="en-US" sz="5000" baseline="30000" dirty="0">
                <a:solidFill>
                  <a:schemeClr val="bg1"/>
                </a:solidFill>
              </a:rPr>
              <a:t>th</a:t>
            </a:r>
            <a:r>
              <a:rPr lang="en-US" sz="5000" dirty="0">
                <a:solidFill>
                  <a:schemeClr val="bg1"/>
                </a:solidFill>
              </a:rPr>
              <a:t> day – Israel to fast, Lev. 16:29</a:t>
            </a:r>
          </a:p>
          <a:p>
            <a:r>
              <a:rPr lang="en-US" sz="5000" dirty="0">
                <a:solidFill>
                  <a:schemeClr val="bg1"/>
                </a:solidFill>
              </a:rPr>
              <a:t>Day of repentance and cleansing from sin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High Priest offered for his cleansing first, 16:6</a:t>
            </a:r>
          </a:p>
          <a:p>
            <a:r>
              <a:rPr lang="en-US" sz="5000" dirty="0">
                <a:solidFill>
                  <a:schemeClr val="bg1"/>
                </a:solidFill>
              </a:rPr>
              <a:t>Blood was sprinkled on Mercy Seat, 16:14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Goat was killed, blood sprinkled on M.S. FOR THE PEOPLE – 16:15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16:6 – “Thus he shall make atonement.”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7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Jesus, the Propitiation for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Just like monuments, it is what happens at a place that makes it significant.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Heb. 10:1 – Law was a shadow of things to come. The M.S. is such a shadow</a:t>
            </a:r>
            <a:r>
              <a:rPr lang="en-US" sz="4200" dirty="0">
                <a:solidFill>
                  <a:schemeClr val="bg1"/>
                </a:solidFill>
              </a:rPr>
              <a:t>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Heb. 9:7-14 – in the OT scheme of redemption, Jesus is the High Priest</a:t>
            </a:r>
          </a:p>
        </p:txBody>
      </p:sp>
    </p:spTree>
    <p:extLst>
      <p:ext uri="{BB962C8B-B14F-4D97-AF65-F5344CB8AC3E}">
        <p14:creationId xmlns:p14="http://schemas.microsoft.com/office/powerpoint/2010/main" val="384682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Jesus, the Propitiation for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 is the goat, the atoning blood is His!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John 1:29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Matthew 26:28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John 19:34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Ephesians 1:7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Hebrews 9:12</a:t>
            </a:r>
          </a:p>
        </p:txBody>
      </p:sp>
    </p:spTree>
    <p:extLst>
      <p:ext uri="{BB962C8B-B14F-4D97-AF65-F5344CB8AC3E}">
        <p14:creationId xmlns:p14="http://schemas.microsoft.com/office/powerpoint/2010/main" val="336822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Jesus, the Propitiation for Our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What about the M.S.? What is it in the NT?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2 Sam. 6:2 – between 2 cherubim, God dwelled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Num. 7:89 – where Moses heard the voice of God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M.S. a representation of the Throne Room of God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Ezekiel 1 (</a:t>
            </a:r>
            <a:r>
              <a:rPr lang="en-US" sz="3800" dirty="0" err="1">
                <a:solidFill>
                  <a:schemeClr val="bg1"/>
                </a:solidFill>
              </a:rPr>
              <a:t>ch.</a:t>
            </a:r>
            <a:r>
              <a:rPr lang="en-US" sz="3800" dirty="0">
                <a:solidFill>
                  <a:schemeClr val="bg1"/>
                </a:solidFill>
              </a:rPr>
              <a:t> 10 identifies these creatures as cherubim)</a:t>
            </a:r>
          </a:p>
          <a:p>
            <a:pPr lvl="2"/>
            <a:r>
              <a:rPr lang="en-US" sz="3800" dirty="0">
                <a:solidFill>
                  <a:schemeClr val="bg1"/>
                </a:solidFill>
              </a:rPr>
              <a:t>Rev. 4:6-7 (cf. Ezek. 1:10)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The Blood of Christ was sprinkled on the Throne of the Father for our atonement.</a:t>
            </a:r>
          </a:p>
        </p:txBody>
      </p:sp>
    </p:spTree>
    <p:extLst>
      <p:ext uri="{BB962C8B-B14F-4D97-AF65-F5344CB8AC3E}">
        <p14:creationId xmlns:p14="http://schemas.microsoft.com/office/powerpoint/2010/main" val="657319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Propitiation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This word goes from something dry and confusing to something alive and wonderful!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Think of how tragic it would be for us if Jesus was not our propitiation!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We would be condemned because of sin. Luckily, we don’t have to be, Acts 8:22; 1 John 1:7-9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Those who have not obeyed the Gospel: Jesus is your atonement if you submit to Him through obedience and baptism!</a:t>
            </a:r>
          </a:p>
        </p:txBody>
      </p:sp>
    </p:spTree>
    <p:extLst>
      <p:ext uri="{BB962C8B-B14F-4D97-AF65-F5344CB8AC3E}">
        <p14:creationId xmlns:p14="http://schemas.microsoft.com/office/powerpoint/2010/main" val="18159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7413</TotalTime>
  <Words>621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Live at Five Series: He is the Propitiation</vt:lpstr>
      <vt:lpstr>He is the Propitiation</vt:lpstr>
      <vt:lpstr>1. Propitiation: NT Clues</vt:lpstr>
      <vt:lpstr>2. Propitiation in the Old Testament</vt:lpstr>
      <vt:lpstr>3. Propitiation: Day of Atonement</vt:lpstr>
      <vt:lpstr>4. Jesus, the Propitiation for Our Sins</vt:lpstr>
      <vt:lpstr>4. Jesus, the Propitiation for Our Sins</vt:lpstr>
      <vt:lpstr>4. Jesus, the Propitiation for Our Sins</vt:lpstr>
      <vt:lpstr>Propitiation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55</cp:revision>
  <dcterms:created xsi:type="dcterms:W3CDTF">2020-03-28T20:11:58Z</dcterms:created>
  <dcterms:modified xsi:type="dcterms:W3CDTF">2020-07-03T11:25:36Z</dcterms:modified>
</cp:coreProperties>
</file>