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5B41-D33E-49DB-B41A-0A26D6DD8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12BEF-5C4D-471D-B197-C2F17A7D1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E0A8-2245-4CF3-80C0-8CD606F1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D2EA0-CA9E-4F6B-A0D0-912F90EA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E5197-0137-4A82-8A80-9B1E020E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0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6D08-6331-4A1F-94C7-E5B9610C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10A2-D5C4-48E2-ACC3-0DB2512E6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3DC1-C599-404E-AF3D-6E62F9EE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99EA-87E2-4364-9DD0-DF093C5F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C7DEA-B1A1-4D5F-BD03-83862B25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19178-3824-43CA-930D-C5B318257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2FB95-64D8-4067-8FF6-A07C32033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83E0-7488-4D1A-A55B-864E2F67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AB07-758B-4075-B32B-19D573ED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7ECB-13F3-4E5E-AAC4-0B091F1C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8932-FDBD-45AA-A416-B156C9C2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2876-E497-469C-8BD1-6F73D0D7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948F-6724-4BFE-8381-837E9FFE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E0AFA-6AFF-4785-A6FD-B422418B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F415-D7C8-41E3-A428-9B34DBE7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FB76-FEDB-4C71-8564-7CCDA225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D75A-0F32-4494-AA27-F61E84524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07A73-D1F4-45B2-8528-1A86AA6E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97B39-E23B-482E-B982-CF6760D1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1C3AD-C564-495D-8770-F47AD15E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AEBD-11D1-443E-A1F3-4A3633EB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03FC-4FE9-4490-AD96-BAB6A5806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9D210-5E53-48E0-946A-FE22873A7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2FC66-12B1-4137-B30D-8C0114D7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16E2B-4077-4888-B1EE-C2361DFB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5EA35-1DAA-4004-9A81-67843B40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7C97-A3F7-4850-8AE8-982A4D5B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65EE-20F3-44A2-84A0-C393D4AA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72CFF-2B12-448E-8F38-5AB9ACEC7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0098F-60C0-49A3-A203-38D984263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EDA59-EEAA-453F-9F24-19106381D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2B99B-B0F5-42DC-9063-B5891A48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0E503-8A3E-42C2-96EC-5CC1C4F6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FB621-3B4A-4C35-B1E3-2705CA8C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C7FE-80FD-4228-A4C6-EB7D451F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EAE1F-0BF8-4752-AF3C-0C9B6CB4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6F6B2-C328-4E06-AF94-5AA95510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F336B-35B0-493E-917C-DCE7F513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0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9EEC4-FD87-4DE2-94A4-F946F132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B4900-0CC9-4D24-884B-172B8AA2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63C08-8318-4BB2-9BD9-32D9994B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567C-1A61-41F5-B753-E6455D61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3964-2C3A-4725-A377-55F8D58D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16428-DF65-4C4E-AB3A-C4D1C7472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EE25-3350-4095-980F-EC88E4E5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795A3-31BE-4A7F-94F4-6C417E32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7C2F0-D462-4C96-8683-19E9C8DE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5D82-E054-4988-B9DA-EBE7FA55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8E303-ADE8-46E3-AA85-82F576C16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6B055-DC16-49A4-8C3A-80208E012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60FD4-EE19-44F2-8E41-24F31240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D6761-4C4A-4D65-BDEB-649A5B7A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B8A05-8AAD-4B62-9F13-7E969D09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F0CE9-29BD-4FDF-8C77-F7725658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A7B6-A94A-45F8-A167-4500F85F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32949-A5A0-469E-89CD-3756ABF1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7888-E19D-4827-9050-27904DDF95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B964-2519-43B0-97C3-A02BC6504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87C9-EB00-4043-8259-B67EBFFA8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6E8D-5EB6-491E-B59D-EFE095FB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gle logo">
            <a:extLst>
              <a:ext uri="{FF2B5EF4-FFF2-40B4-BE49-F238E27FC236}">
                <a16:creationId xmlns:a16="http://schemas.microsoft.com/office/drawing/2014/main" id="{13233495-4CD4-4BA5-B2A5-27C52C01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78" y="159026"/>
            <a:ext cx="7741443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036E5B-EAB6-40A9-910F-049374DC6646}"/>
              </a:ext>
            </a:extLst>
          </p:cNvPr>
          <p:cNvSpPr/>
          <p:nvPr/>
        </p:nvSpPr>
        <p:spPr>
          <a:xfrm>
            <a:off x="3280965" y="3703632"/>
            <a:ext cx="56300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D96D5-66D4-42C5-8930-0080DCC43D22}"/>
              </a:ext>
            </a:extLst>
          </p:cNvPr>
          <p:cNvSpPr/>
          <p:nvPr/>
        </p:nvSpPr>
        <p:spPr>
          <a:xfrm>
            <a:off x="3245702" y="4836926"/>
            <a:ext cx="57006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Acts 4:12</a:t>
            </a:r>
          </a:p>
        </p:txBody>
      </p:sp>
    </p:spTree>
    <p:extLst>
      <p:ext uri="{BB962C8B-B14F-4D97-AF65-F5344CB8AC3E}">
        <p14:creationId xmlns:p14="http://schemas.microsoft.com/office/powerpoint/2010/main" val="263686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WikiHow.com – 2 options</a:t>
            </a:r>
          </a:p>
          <a:p>
            <a:pPr lvl="1"/>
            <a:r>
              <a:rPr lang="en-US" dirty="0"/>
              <a:t>Following the Bible</a:t>
            </a:r>
          </a:p>
          <a:p>
            <a:pPr lvl="1"/>
            <a:r>
              <a:rPr lang="en-US" dirty="0"/>
              <a:t>Asking for Salvation through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AC67B-CC39-41BC-8668-26C42DAD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1825625"/>
            <a:ext cx="488632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AA765-ED49-47DD-9D48-47D95DFE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3095625"/>
            <a:ext cx="4248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ActiveChristianity.org &amp; TheChristianWorldview.org were the same</a:t>
            </a:r>
          </a:p>
          <a:p>
            <a:r>
              <a:rPr lang="en-US" dirty="0"/>
              <a:t>GotQuestions.org could not be found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281C6-DDB1-4105-8332-96034E9F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332" y="2475879"/>
            <a:ext cx="2505075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51370-DEA3-479F-8B33-76CFC7C5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19" y="2941361"/>
            <a:ext cx="2933700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291BC-D540-4EAF-BD65-D897E45A4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981" y="4438097"/>
            <a:ext cx="27717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Sinner’s Prayer?</a:t>
            </a:r>
          </a:p>
          <a:p>
            <a:pPr lvl="1"/>
            <a:r>
              <a:rPr lang="en-US" dirty="0"/>
              <a:t>It is </a:t>
            </a:r>
            <a:r>
              <a:rPr lang="en-US" sz="6600" b="1" i="1" u="sng" dirty="0"/>
              <a:t>NOT</a:t>
            </a:r>
            <a:r>
              <a:rPr lang="en-US" dirty="0"/>
              <a:t> found in the Bible</a:t>
            </a:r>
          </a:p>
          <a:p>
            <a:r>
              <a:rPr lang="en-US" dirty="0"/>
              <a:t>Siri &amp; Alexa</a:t>
            </a:r>
          </a:p>
        </p:txBody>
      </p:sp>
    </p:spTree>
    <p:extLst>
      <p:ext uri="{BB962C8B-B14F-4D97-AF65-F5344CB8AC3E}">
        <p14:creationId xmlns:p14="http://schemas.microsoft.com/office/powerpoint/2010/main" val="41223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What Does the Word of God Say is </a:t>
            </a:r>
            <a:r>
              <a:rPr lang="en-US" dirty="0" err="1"/>
              <a:t>Req’d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on Pentecost – Acts 2</a:t>
            </a:r>
          </a:p>
          <a:p>
            <a:pPr lvl="1"/>
            <a:r>
              <a:rPr lang="en-US" dirty="0"/>
              <a:t>Repent – 37, 38</a:t>
            </a:r>
          </a:p>
          <a:p>
            <a:pPr lvl="1"/>
            <a:r>
              <a:rPr lang="en-US" dirty="0"/>
              <a:t>Baptized – 38-41</a:t>
            </a:r>
          </a:p>
          <a:p>
            <a:pPr lvl="1"/>
            <a:r>
              <a:rPr lang="en-US" dirty="0"/>
              <a:t>Remission of sins – 38-47</a:t>
            </a:r>
          </a:p>
          <a:p>
            <a:r>
              <a:rPr lang="en-US" dirty="0"/>
              <a:t>Example in Samaria – Acts 8</a:t>
            </a:r>
          </a:p>
          <a:p>
            <a:pPr lvl="1"/>
            <a:r>
              <a:rPr lang="en-US" dirty="0"/>
              <a:t>Believed – 12</a:t>
            </a:r>
          </a:p>
          <a:p>
            <a:pPr lvl="1"/>
            <a:r>
              <a:rPr lang="en-US" dirty="0"/>
              <a:t>Baptized – 12,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What Does the Word of God Say is </a:t>
            </a:r>
            <a:r>
              <a:rPr lang="en-US" dirty="0" err="1"/>
              <a:t>Req’d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the Eunuch – Acts 8</a:t>
            </a:r>
          </a:p>
          <a:p>
            <a:pPr lvl="1"/>
            <a:r>
              <a:rPr lang="en-US" dirty="0"/>
              <a:t>Believed – 36-37</a:t>
            </a:r>
          </a:p>
          <a:p>
            <a:pPr lvl="1"/>
            <a:r>
              <a:rPr lang="en-US" dirty="0"/>
              <a:t>Confessed – 37</a:t>
            </a:r>
          </a:p>
          <a:p>
            <a:pPr lvl="1"/>
            <a:r>
              <a:rPr lang="en-US" dirty="0"/>
              <a:t>Baptized – 38</a:t>
            </a:r>
          </a:p>
          <a:p>
            <a:pPr lvl="1"/>
            <a:r>
              <a:rPr lang="en-US" dirty="0"/>
              <a:t>Rejoiced – 39</a:t>
            </a:r>
          </a:p>
          <a:p>
            <a:r>
              <a:rPr lang="en-US" dirty="0"/>
              <a:t>Example of Saul – Acts 9</a:t>
            </a:r>
          </a:p>
          <a:p>
            <a:pPr lvl="1"/>
            <a:r>
              <a:rPr lang="en-US" dirty="0"/>
              <a:t>Baptized – 18</a:t>
            </a:r>
          </a:p>
          <a:p>
            <a:pPr lvl="1"/>
            <a:r>
              <a:rPr lang="en-US" dirty="0"/>
              <a:t>Sins washed away – Ac. 22:16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What Does the Word of God Say is </a:t>
            </a:r>
            <a:r>
              <a:rPr lang="en-US" dirty="0" err="1"/>
              <a:t>Req’d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Example of Cornelius – Acts 10</a:t>
            </a:r>
          </a:p>
          <a:p>
            <a:pPr lvl="1"/>
            <a:r>
              <a:rPr lang="en-US" dirty="0"/>
              <a:t>Believed – 44</a:t>
            </a:r>
          </a:p>
          <a:p>
            <a:pPr lvl="1"/>
            <a:r>
              <a:rPr lang="en-US" dirty="0"/>
              <a:t>Baptized – 48</a:t>
            </a:r>
          </a:p>
          <a:p>
            <a:pPr lvl="1"/>
            <a:r>
              <a:rPr lang="en-US" dirty="0"/>
              <a:t>Remission of sins – 43</a:t>
            </a:r>
          </a:p>
          <a:p>
            <a:r>
              <a:rPr lang="en-US" dirty="0"/>
              <a:t>Example of the Jailer – Acts 16</a:t>
            </a:r>
          </a:p>
          <a:p>
            <a:pPr lvl="1"/>
            <a:r>
              <a:rPr lang="en-US" dirty="0"/>
              <a:t>Believed – 31</a:t>
            </a:r>
          </a:p>
          <a:p>
            <a:pPr lvl="1"/>
            <a:r>
              <a:rPr lang="en-US" dirty="0"/>
              <a:t>Baptized  - 33</a:t>
            </a:r>
          </a:p>
          <a:p>
            <a:r>
              <a:rPr lang="en-US" dirty="0"/>
              <a:t>Example of Lydia – Acts 16</a:t>
            </a:r>
          </a:p>
          <a:p>
            <a:pPr lvl="1"/>
            <a:r>
              <a:rPr lang="en-US" dirty="0"/>
              <a:t>Believed – 14</a:t>
            </a:r>
          </a:p>
          <a:p>
            <a:pPr lvl="1"/>
            <a:r>
              <a:rPr lang="en-US" dirty="0"/>
              <a:t>Baptized – 15</a:t>
            </a:r>
          </a:p>
          <a:p>
            <a:r>
              <a:rPr lang="en-US" dirty="0"/>
              <a:t>In order: hear, believe, repent, confess, be baptized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Who Should We Listen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We are going to be judges by the Word of God – John 12:48</a:t>
            </a:r>
          </a:p>
          <a:p>
            <a:r>
              <a:rPr lang="en-US" dirty="0"/>
              <a:t>The Word of God Remains – Matthew 24:35</a:t>
            </a:r>
          </a:p>
          <a:p>
            <a:r>
              <a:rPr lang="en-US" dirty="0"/>
              <a:t>God’s Word is perfect, doesn’t contradict – II Timothy 3:16-17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choice is yours! – You know the steps, we have discussed them in great detail today!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2B74-2DB8-411E-A344-DA5E4A5E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7B46-D729-4D25-9776-2EDD80CA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8183" cy="4351338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Launched in 1998 by Larry Paige and Sergey Brin</a:t>
            </a:r>
          </a:p>
          <a:p>
            <a:r>
              <a:rPr lang="en-US" sz="4400" dirty="0"/>
              <a:t>Name taken from “googol” – 1 followed by 100 zeroes</a:t>
            </a:r>
          </a:p>
          <a:p>
            <a:pPr lvl="1"/>
            <a:r>
              <a:rPr lang="en-US" sz="4000" dirty="0"/>
              <a:t>10,000,000,000,000,000,000,000,000,000,000,000,000,000,000,000,000,000,000,000,000,000,000,</a:t>
            </a:r>
            <a:br>
              <a:rPr lang="en-US" sz="4000" dirty="0"/>
            </a:br>
            <a:r>
              <a:rPr lang="en-US" sz="4000" dirty="0"/>
              <a:t>000,000,000,000,000,000,000,000,000,000,000</a:t>
            </a:r>
          </a:p>
          <a:p>
            <a:r>
              <a:rPr lang="en-US" sz="4400" dirty="0"/>
              <a:t>The World’s #1 Search Engine</a:t>
            </a:r>
          </a:p>
        </p:txBody>
      </p:sp>
    </p:spTree>
    <p:extLst>
      <p:ext uri="{BB962C8B-B14F-4D97-AF65-F5344CB8AC3E}">
        <p14:creationId xmlns:p14="http://schemas.microsoft.com/office/powerpoint/2010/main" val="5235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ADDE-548F-4F5C-8BF7-1A51CC19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F7FC-84BC-4373-8CD0-A8C238156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6A22A-190F-408C-85E2-AB4C40C3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F270C9-249D-46DD-A3B3-72B479BE8C73}"/>
              </a:ext>
            </a:extLst>
          </p:cNvPr>
          <p:cNvSpPr/>
          <p:nvPr/>
        </p:nvSpPr>
        <p:spPr>
          <a:xfrm>
            <a:off x="1351722" y="1033670"/>
            <a:ext cx="1484243" cy="477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2BB5F6-5B5D-4CA9-B108-4D3366BF99EB}"/>
              </a:ext>
            </a:extLst>
          </p:cNvPr>
          <p:cNvSpPr/>
          <p:nvPr/>
        </p:nvSpPr>
        <p:spPr>
          <a:xfrm>
            <a:off x="1351722" y="1940754"/>
            <a:ext cx="2504661" cy="477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3BD7D0A-EF94-445A-8BB6-5BADC5120D99}"/>
              </a:ext>
            </a:extLst>
          </p:cNvPr>
          <p:cNvSpPr/>
          <p:nvPr/>
        </p:nvSpPr>
        <p:spPr>
          <a:xfrm>
            <a:off x="2941983" y="1126435"/>
            <a:ext cx="8017565" cy="38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7E3780F-FB9D-45A5-B70A-B134416DD8DE}"/>
              </a:ext>
            </a:extLst>
          </p:cNvPr>
          <p:cNvSpPr/>
          <p:nvPr/>
        </p:nvSpPr>
        <p:spPr>
          <a:xfrm>
            <a:off x="4002157" y="1940754"/>
            <a:ext cx="6957391" cy="511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8AD6-BB29-42F0-9D99-910E1728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CC08A-21CD-4CD4-9E5B-7BF4528E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AllAboutGod.com</a:t>
            </a:r>
          </a:p>
          <a:p>
            <a:pPr lvl="1"/>
            <a:r>
              <a:rPr lang="en-US" dirty="0"/>
              <a:t>Acknowledge Sin</a:t>
            </a:r>
          </a:p>
          <a:p>
            <a:pPr lvl="1"/>
            <a:r>
              <a:rPr lang="en-US" dirty="0"/>
              <a:t>Recite Sinner’s Prayer</a:t>
            </a:r>
          </a:p>
          <a:p>
            <a:pPr lvl="1"/>
            <a:r>
              <a:rPr lang="en-US" dirty="0"/>
              <a:t>Tell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9380A-3042-48C8-B1E2-F4C9A033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825625"/>
            <a:ext cx="6819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0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BillyGraham.org</a:t>
            </a:r>
          </a:p>
          <a:p>
            <a:pPr lvl="1"/>
            <a:r>
              <a:rPr lang="en-US" dirty="0"/>
              <a:t>Confess</a:t>
            </a:r>
          </a:p>
          <a:p>
            <a:pPr lvl="1"/>
            <a:r>
              <a:rPr lang="en-US" dirty="0"/>
              <a:t>Believe</a:t>
            </a:r>
          </a:p>
          <a:p>
            <a:pPr lvl="1"/>
            <a:r>
              <a:rPr lang="en-US" dirty="0"/>
              <a:t>Link: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AFDE6-E43E-47CB-BE05-14B39E91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172" y="1825625"/>
            <a:ext cx="6667500" cy="277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7F39A-F1F9-4277-A9A8-1C4260017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" y="3429000"/>
            <a:ext cx="5324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JSM.org</a:t>
            </a:r>
          </a:p>
          <a:p>
            <a:pPr lvl="1"/>
            <a:r>
              <a:rPr lang="en-US" dirty="0"/>
              <a:t>Believe</a:t>
            </a:r>
          </a:p>
          <a:p>
            <a:pPr lvl="1"/>
            <a:r>
              <a:rPr lang="en-US" dirty="0"/>
              <a:t>Sinner’s Prayer</a:t>
            </a:r>
          </a:p>
          <a:p>
            <a:pPr lvl="1"/>
            <a:r>
              <a:rPr lang="en-US" dirty="0"/>
              <a:t>Baptism – Downloadable tracts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1F4E5-AFCE-49DF-BFAA-93E90753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42" y="1825625"/>
            <a:ext cx="5162550" cy="489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168F6-7ECC-436F-A595-A458ECD0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4" y="3652838"/>
            <a:ext cx="1571625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95A99-19CC-4D83-A942-558A5135D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446" y="3652838"/>
            <a:ext cx="1969813" cy="26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FocusOnFamily.com</a:t>
            </a:r>
          </a:p>
          <a:p>
            <a:pPr lvl="1"/>
            <a:r>
              <a:rPr lang="en-US" dirty="0"/>
              <a:t>Believe</a:t>
            </a:r>
          </a:p>
          <a:p>
            <a:pPr lvl="1"/>
            <a:r>
              <a:rPr lang="en-US" dirty="0"/>
              <a:t>Justified Faith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261BB-519B-4031-9C4D-3FFF6698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561" y="1825625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5-0678-4C07-90E6-B357B7F8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CreationToday.org</a:t>
            </a:r>
          </a:p>
          <a:p>
            <a:pPr lvl="1"/>
            <a:r>
              <a:rPr lang="en-US" dirty="0"/>
              <a:t>Believe</a:t>
            </a:r>
          </a:p>
          <a:p>
            <a:pPr lvl="1"/>
            <a:r>
              <a:rPr lang="en-US" dirty="0"/>
              <a:t>Repent</a:t>
            </a:r>
          </a:p>
          <a:p>
            <a:pPr lvl="1"/>
            <a:r>
              <a:rPr lang="en-US" dirty="0"/>
              <a:t>Sinner’s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7669B-6CBB-4838-8798-A70ED28A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838325"/>
            <a:ext cx="41148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0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DAF0-38FE-45C2-AC10-A8FBED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Does Google Say is Required?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EEEAB-05EC-4169-9CFC-026B63D42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525" y="4256087"/>
            <a:ext cx="3057525" cy="197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FBEBB-C3F6-43C4-B4A8-31C0E526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1825625"/>
            <a:ext cx="3343275" cy="2295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428DF-6FB9-4A89-B7E6-2D49C133B4A0}"/>
              </a:ext>
            </a:extLst>
          </p:cNvPr>
          <p:cNvSpPr txBox="1"/>
          <p:nvPr/>
        </p:nvSpPr>
        <p:spPr>
          <a:xfrm>
            <a:off x="331304" y="2054087"/>
            <a:ext cx="7679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JoeMcGeeMinistries.org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Sinner’s Prayer</a:t>
            </a:r>
          </a:p>
        </p:txBody>
      </p:sp>
    </p:spTree>
    <p:extLst>
      <p:ext uri="{BB962C8B-B14F-4D97-AF65-F5344CB8AC3E}">
        <p14:creationId xmlns:p14="http://schemas.microsoft.com/office/powerpoint/2010/main" val="20063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421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Google</vt:lpstr>
      <vt:lpstr>PowerPoint Presentation</vt:lpstr>
      <vt:lpstr>1. What Does Google Say is Required?</vt:lpstr>
      <vt:lpstr>1. What Does Google Say is Required?</vt:lpstr>
      <vt:lpstr>1. What Does Google Say is Required?</vt:lpstr>
      <vt:lpstr>1. What Does Google Say is Required?</vt:lpstr>
      <vt:lpstr>1. What Does Google Say is Required?</vt:lpstr>
      <vt:lpstr>1. What Does Google Say is Required?</vt:lpstr>
      <vt:lpstr>1. What Does Google Say is Required?</vt:lpstr>
      <vt:lpstr>1. What Does Google Say is Required?</vt:lpstr>
      <vt:lpstr>1. What Does Google Say is Required?</vt:lpstr>
      <vt:lpstr>2. What Does the Word of God Say is Req’d?</vt:lpstr>
      <vt:lpstr>2. What Does the Word of God Say is Req’d?</vt:lpstr>
      <vt:lpstr>2. What Does the Word of God Say is Req’d?</vt:lpstr>
      <vt:lpstr>3. Who Should We Listen 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D. Reed</dc:creator>
  <cp:lastModifiedBy>Justin D. Reed</cp:lastModifiedBy>
  <cp:revision>9</cp:revision>
  <dcterms:created xsi:type="dcterms:W3CDTF">2019-05-14T03:18:17Z</dcterms:created>
  <dcterms:modified xsi:type="dcterms:W3CDTF">2019-05-14T04:03:58Z</dcterms:modified>
</cp:coreProperties>
</file>