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9" r:id="rId5"/>
    <p:sldId id="290" r:id="rId6"/>
    <p:sldId id="291" r:id="rId7"/>
    <p:sldId id="288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7/13/2021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3500" dirty="0">
                <a:solidFill>
                  <a:schemeClr val="bg1"/>
                </a:solidFill>
              </a:rPr>
              <a:t>God’s Game Plan </a:t>
            </a:r>
            <a:br>
              <a:rPr lang="en-US" sz="13500" dirty="0">
                <a:solidFill>
                  <a:schemeClr val="bg1"/>
                </a:solidFill>
              </a:rPr>
            </a:br>
            <a:r>
              <a:rPr lang="en-US" sz="13500" dirty="0">
                <a:solidFill>
                  <a:schemeClr val="bg1"/>
                </a:solidFill>
              </a:rPr>
              <a:t>for Our Lives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10700" dirty="0">
                <a:solidFill>
                  <a:schemeClr val="bg1"/>
                </a:solidFill>
              </a:rPr>
              <a:t>Galatians 4:4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God’s Game Plan for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Game plan: a strategy worked out in advance, especially in sports, politics, or business.</a:t>
            </a:r>
          </a:p>
          <a:p>
            <a:r>
              <a:rPr lang="en-US" sz="5000" dirty="0">
                <a:solidFill>
                  <a:schemeClr val="bg1"/>
                </a:solidFill>
              </a:rPr>
              <a:t>Goal for this lesson: act like a reporter and ask three questions to better understand (and one follow up as a conclusion) “God’s Game Plan for Our Lives.”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When Was This Planned?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Galatians 4:4 – fulness of time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Ephesians 1:10 – fulness of time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Ephesians 1:4 – foundation of the world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17:15 – before the world was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00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Who Planned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Hebrews 5:8-9 – Author, “wrote the book”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Hebrews 9:14-17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Matthew 26:28 – “My Blood” – 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John 14:15 – “if you love me, …”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What Is The Game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Steps of Salvation – Mt. 7:21; 17:5 [all </a:t>
            </a:r>
            <a:r>
              <a:rPr lang="en-US" sz="5000" dirty="0">
                <a:solidFill>
                  <a:srgbClr val="FF0000"/>
                </a:solidFill>
              </a:rPr>
              <a:t>red</a:t>
            </a:r>
            <a:r>
              <a:rPr lang="en-US" sz="5000" dirty="0">
                <a:solidFill>
                  <a:schemeClr val="bg1"/>
                </a:solidFill>
              </a:rPr>
              <a:t>]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Believe – Mark 16:15-16; John 8:24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Repent – Luke 13:3, 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Confess – Matthew 10:32-33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Be Baptized – Mark 16:15-16; Matthew 28:18-20</a:t>
            </a:r>
          </a:p>
          <a:p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58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What Is The Game Plan?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Acts of Worship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Singing – Ephesians 5:19; Colossians 3:16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Pray – 1 John 5:14; 1 Peter 3:12; 1 Timothy 2:5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Study – 2 Timothy 2:15; John 7:17; Acts 17:10-11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Lord’s Supper – Matthew 26:26-29; 1 Cor. 11:23-29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Giving – 1 Cor. 16:1-2; 2 Cor. 9:7; Romans 12:8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Make disciples – Acts 2:42; Matt. 28:18-20</a:t>
            </a:r>
          </a:p>
        </p:txBody>
      </p:sp>
    </p:spTree>
    <p:extLst>
      <p:ext uri="{BB962C8B-B14F-4D97-AF65-F5344CB8AC3E}">
        <p14:creationId xmlns:p14="http://schemas.microsoft.com/office/powerpoint/2010/main" val="429205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God’s Game Plan for Our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Why did God make this Game Plan?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“He loved me this I know.”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15:13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3:16-17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Are you following God’s Game Plan? 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If not, you are losing the game!</a:t>
            </a: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If you do not follow the game plan exactly, you don’t succeed.</a:t>
            </a:r>
          </a:p>
        </p:txBody>
      </p:sp>
    </p:spTree>
    <p:extLst>
      <p:ext uri="{BB962C8B-B14F-4D97-AF65-F5344CB8AC3E}">
        <p14:creationId xmlns:p14="http://schemas.microsoft.com/office/powerpoint/2010/main" val="47447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155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6849</TotalTime>
  <Words>359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God’s Game Plan  for Our Lives</vt:lpstr>
      <vt:lpstr>God’s Game Plan for Our Lives</vt:lpstr>
      <vt:lpstr>1. When Was This Planned?</vt:lpstr>
      <vt:lpstr>2. Who Planned It?</vt:lpstr>
      <vt:lpstr>3. What Is The Game Plan?</vt:lpstr>
      <vt:lpstr>3. What Is The Game Plan?</vt:lpstr>
      <vt:lpstr>God’s Game Plan for Our Lives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48</cp:revision>
  <dcterms:created xsi:type="dcterms:W3CDTF">2020-03-28T20:11:58Z</dcterms:created>
  <dcterms:modified xsi:type="dcterms:W3CDTF">2021-07-14T01:03:34Z</dcterms:modified>
</cp:coreProperties>
</file>