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303" r:id="rId5"/>
    <p:sldId id="304" r:id="rId6"/>
    <p:sldId id="305" r:id="rId7"/>
    <p:sldId id="302" r:id="rId8"/>
    <p:sldId id="274" r:id="rId9"/>
    <p:sldId id="299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God is in Control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John 16:33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2017,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God is in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Have you ever been on an icy road? Slipping &amp; sliding? Few things worse than that feeling.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may take comfort in the fact that God is in control: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He is never surprised.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He is never unprepared.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He is never overcome.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He is never waylaid.</a:t>
            </a: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When Wars 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God rules in the kingdoms of men –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Daniel 4:32-37</a:t>
            </a:r>
          </a:p>
          <a:p>
            <a:r>
              <a:rPr lang="en-US" sz="5000" dirty="0">
                <a:solidFill>
                  <a:schemeClr val="bg1"/>
                </a:solidFill>
              </a:rPr>
              <a:t>Even wicked rulers may be doing God’s bidding – Isaiah 10:5-15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may move the mightiest nation on earth to move a couple a few miles – Luke 2:1-7; Matthew 2:1-6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When the Wolf is at the Door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He owns the cattle on a thousand hills – Psalm 50:10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never forsakes the righteous –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Psalm 37:25; Matthew 6:33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66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5300" dirty="0">
                <a:solidFill>
                  <a:schemeClr val="bg1"/>
                </a:solidFill>
              </a:rPr>
              <a:t>3. When Your Neighbor Gets the Best of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Consider David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Hounded for years by his father-in-law, Saul.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He has done no wrong against him.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Yet in the end, Saul lay dead and David becomes king.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Read Psalm 37</a:t>
            </a:r>
          </a:p>
          <a:p>
            <a:r>
              <a:rPr lang="en-US" sz="5000" dirty="0">
                <a:solidFill>
                  <a:schemeClr val="bg1"/>
                </a:solidFill>
              </a:rPr>
              <a:t>Ultimate statement of God’s control –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Revelation 21:1-8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God pronounces sentence – Romans 12:19</a:t>
            </a:r>
          </a:p>
        </p:txBody>
      </p:sp>
    </p:spTree>
    <p:extLst>
      <p:ext uri="{BB962C8B-B14F-4D97-AF65-F5344CB8AC3E}">
        <p14:creationId xmlns:p14="http://schemas.microsoft.com/office/powerpoint/2010/main" val="192514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When the Devil Has Won the World to Sin. He Has a Plan.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49287"/>
            <a:ext cx="12191998" cy="5764696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Christ died for us – Romans 5:6-8</a:t>
            </a:r>
          </a:p>
          <a:p>
            <a:r>
              <a:rPr lang="en-US" sz="5000" dirty="0">
                <a:solidFill>
                  <a:schemeClr val="bg1"/>
                </a:solidFill>
              </a:rPr>
              <a:t>Eternal life is through Christ – Romans 6:23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 Gospel is God’s power – Romans 1:16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That power is effective – 1 Corinthians 6:9-11</a:t>
            </a:r>
          </a:p>
          <a:p>
            <a:r>
              <a:rPr lang="en-US" sz="5000" dirty="0">
                <a:solidFill>
                  <a:schemeClr val="bg1"/>
                </a:solidFill>
              </a:rPr>
              <a:t>Remission of sins – Matthew 26:28;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Acts 2:28; Acts 22:16</a:t>
            </a:r>
          </a:p>
        </p:txBody>
      </p:sp>
    </p:spTree>
    <p:extLst>
      <p:ext uri="{BB962C8B-B14F-4D97-AF65-F5344CB8AC3E}">
        <p14:creationId xmlns:p14="http://schemas.microsoft.com/office/powerpoint/2010/main" val="42048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God is in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Sometimes we feel like feathers in a hurricane.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Our faith and hope is grounded on a sure foundation.</a:t>
            </a:r>
          </a:p>
          <a:p>
            <a:pPr marL="0" indent="0">
              <a:buNone/>
            </a:pPr>
            <a:r>
              <a:rPr lang="en-US" sz="5000" i="1" dirty="0">
                <a:solidFill>
                  <a:schemeClr val="bg1"/>
                </a:solidFill>
              </a:rPr>
              <a:t>God is in control. </a:t>
            </a:r>
          </a:p>
        </p:txBody>
      </p:sp>
    </p:spTree>
    <p:extLst>
      <p:ext uri="{BB962C8B-B14F-4D97-AF65-F5344CB8AC3E}">
        <p14:creationId xmlns:p14="http://schemas.microsoft.com/office/powerpoint/2010/main" val="228957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Matthew 22 with Bill Boyd &amp; Justin Reed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 Thursday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 err="1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14739</TotalTime>
  <Words>409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God is in Control</vt:lpstr>
      <vt:lpstr>God is in Control</vt:lpstr>
      <vt:lpstr>1. When Wars Rage</vt:lpstr>
      <vt:lpstr>2. When the Wolf is at the Door</vt:lpstr>
      <vt:lpstr>3. When Your Neighbor Gets the Best of You</vt:lpstr>
      <vt:lpstr>4. When the Devil Has Won the World to Sin. He Has a Plan. </vt:lpstr>
      <vt:lpstr>God is in Control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140</cp:revision>
  <dcterms:created xsi:type="dcterms:W3CDTF">2020-03-28T20:11:58Z</dcterms:created>
  <dcterms:modified xsi:type="dcterms:W3CDTF">2020-12-30T03:48:08Z</dcterms:modified>
</cp:coreProperties>
</file>