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546" r:id="rId4"/>
    <p:sldId id="548" r:id="rId5"/>
    <p:sldId id="550" r:id="rId6"/>
    <p:sldId id="549" r:id="rId7"/>
    <p:sldId id="542" r:id="rId8"/>
    <p:sldId id="53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F75101-A436-4F89-B5AE-F2C9034FFC37}" v="2259" dt="2021-09-17T21:23:24.7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B3F75101-A436-4F89-B5AE-F2C9034FFC37}"/>
    <pc:docChg chg="custSel addSld delSld modSld">
      <pc:chgData name="Justin D. Reed" userId="c6a793dc6dee29d5" providerId="LiveId" clId="{B3F75101-A436-4F89-B5AE-F2C9034FFC37}" dt="2021-09-17T21:24:00.270" v="2274" actId="20577"/>
      <pc:docMkLst>
        <pc:docMk/>
      </pc:docMkLst>
      <pc:sldChg chg="modSp">
        <pc:chgData name="Justin D. Reed" userId="c6a793dc6dee29d5" providerId="LiveId" clId="{B3F75101-A436-4F89-B5AE-F2C9034FFC37}" dt="2021-09-17T21:09:42.086" v="1" actId="14826"/>
        <pc:sldMkLst>
          <pc:docMk/>
          <pc:sldMk cId="3061026221" sldId="256"/>
        </pc:sldMkLst>
        <pc:picChg chg="mod">
          <ac:chgData name="Justin D. Reed" userId="c6a793dc6dee29d5" providerId="LiveId" clId="{B3F75101-A436-4F89-B5AE-F2C9034FFC37}" dt="2021-09-17T21:09:42.086" v="1" actId="14826"/>
          <ac:picMkLst>
            <pc:docMk/>
            <pc:sldMk cId="3061026221" sldId="256"/>
            <ac:picMk id="9" creationId="{2940B724-F9F8-4C35-9900-C757B44B7F60}"/>
          </ac:picMkLst>
        </pc:picChg>
      </pc:sldChg>
      <pc:sldChg chg="modSp mod modAnim">
        <pc:chgData name="Justin D. Reed" userId="c6a793dc6dee29d5" providerId="LiveId" clId="{B3F75101-A436-4F89-B5AE-F2C9034FFC37}" dt="2021-09-17T21:11:41.104" v="347" actId="114"/>
        <pc:sldMkLst>
          <pc:docMk/>
          <pc:sldMk cId="1141339206" sldId="257"/>
        </pc:sldMkLst>
        <pc:spChg chg="mod">
          <ac:chgData name="Justin D. Reed" userId="c6a793dc6dee29d5" providerId="LiveId" clId="{B3F75101-A436-4F89-B5AE-F2C9034FFC37}" dt="2021-09-17T21:10:14.571" v="7" actId="20577"/>
          <ac:spMkLst>
            <pc:docMk/>
            <pc:sldMk cId="1141339206" sldId="257"/>
            <ac:spMk id="2" creationId="{3F137064-C405-4669-B17F-DE9821AB6EF6}"/>
          </ac:spMkLst>
        </pc:spChg>
        <pc:spChg chg="mod">
          <ac:chgData name="Justin D. Reed" userId="c6a793dc6dee29d5" providerId="LiveId" clId="{B3F75101-A436-4F89-B5AE-F2C9034FFC37}" dt="2021-09-17T21:11:41.104" v="347" actId="114"/>
          <ac:spMkLst>
            <pc:docMk/>
            <pc:sldMk cId="1141339206" sldId="257"/>
            <ac:spMk id="3" creationId="{A9E165BB-F099-4517-BC5D-F6888EC3E787}"/>
          </ac:spMkLst>
        </pc:spChg>
      </pc:sldChg>
      <pc:sldChg chg="modSp mod">
        <pc:chgData name="Justin D. Reed" userId="c6a793dc6dee29d5" providerId="LiveId" clId="{B3F75101-A436-4F89-B5AE-F2C9034FFC37}" dt="2021-09-17T21:24:00.270" v="2274" actId="20577"/>
        <pc:sldMkLst>
          <pc:docMk/>
          <pc:sldMk cId="2876965851" sldId="536"/>
        </pc:sldMkLst>
        <pc:spChg chg="mod">
          <ac:chgData name="Justin D. Reed" userId="c6a793dc6dee29d5" providerId="LiveId" clId="{B3F75101-A436-4F89-B5AE-F2C9034FFC37}" dt="2021-09-17T21:24:00.270" v="2274" actId="20577"/>
          <ac:spMkLst>
            <pc:docMk/>
            <pc:sldMk cId="2876965851" sldId="536"/>
            <ac:spMk id="4" creationId="{E5D7EE40-CFB1-411B-B9A5-3D4A940C3B0F}"/>
          </ac:spMkLst>
        </pc:spChg>
      </pc:sldChg>
      <pc:sldChg chg="modSp modAnim">
        <pc:chgData name="Justin D. Reed" userId="c6a793dc6dee29d5" providerId="LiveId" clId="{B3F75101-A436-4F89-B5AE-F2C9034FFC37}" dt="2021-09-17T21:23:24.773" v="2272" actId="20577"/>
        <pc:sldMkLst>
          <pc:docMk/>
          <pc:sldMk cId="2514974744" sldId="542"/>
        </pc:sldMkLst>
        <pc:spChg chg="mod">
          <ac:chgData name="Justin D. Reed" userId="c6a793dc6dee29d5" providerId="LiveId" clId="{B3F75101-A436-4F89-B5AE-F2C9034FFC37}" dt="2021-09-17T21:21:45.182" v="1919" actId="20577"/>
          <ac:spMkLst>
            <pc:docMk/>
            <pc:sldMk cId="2514974744" sldId="542"/>
            <ac:spMk id="2" creationId="{3F137064-C405-4669-B17F-DE9821AB6EF6}"/>
          </ac:spMkLst>
        </pc:spChg>
        <pc:spChg chg="mod">
          <ac:chgData name="Justin D. Reed" userId="c6a793dc6dee29d5" providerId="LiveId" clId="{B3F75101-A436-4F89-B5AE-F2C9034FFC37}" dt="2021-09-17T21:23:24.773" v="2272" actId="20577"/>
          <ac:spMkLst>
            <pc:docMk/>
            <pc:sldMk cId="2514974744" sldId="542"/>
            <ac:spMk id="3" creationId="{A9E165BB-F099-4517-BC5D-F6888EC3E787}"/>
          </ac:spMkLst>
        </pc:spChg>
      </pc:sldChg>
      <pc:sldChg chg="modSp modAnim">
        <pc:chgData name="Justin D. Reed" userId="c6a793dc6dee29d5" providerId="LiveId" clId="{B3F75101-A436-4F89-B5AE-F2C9034FFC37}" dt="2021-09-17T21:13:47.016" v="736"/>
        <pc:sldMkLst>
          <pc:docMk/>
          <pc:sldMk cId="2171283581" sldId="546"/>
        </pc:sldMkLst>
        <pc:spChg chg="mod">
          <ac:chgData name="Justin D. Reed" userId="c6a793dc6dee29d5" providerId="LiveId" clId="{B3F75101-A436-4F89-B5AE-F2C9034FFC37}" dt="2021-09-17T21:11:46.907" v="353" actId="20577"/>
          <ac:spMkLst>
            <pc:docMk/>
            <pc:sldMk cId="2171283581" sldId="546"/>
            <ac:spMk id="2" creationId="{3F137064-C405-4669-B17F-DE9821AB6EF6}"/>
          </ac:spMkLst>
        </pc:spChg>
        <pc:spChg chg="mod">
          <ac:chgData name="Justin D. Reed" userId="c6a793dc6dee29d5" providerId="LiveId" clId="{B3F75101-A436-4F89-B5AE-F2C9034FFC37}" dt="2021-09-17T21:13:41.272" v="735" actId="20577"/>
          <ac:spMkLst>
            <pc:docMk/>
            <pc:sldMk cId="2171283581" sldId="546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B3F75101-A436-4F89-B5AE-F2C9034FFC37}" dt="2021-09-17T21:16:02.012" v="1126" actId="27636"/>
        <pc:sldMkLst>
          <pc:docMk/>
          <pc:sldMk cId="1419201296" sldId="548"/>
        </pc:sldMkLst>
        <pc:spChg chg="mod">
          <ac:chgData name="Justin D. Reed" userId="c6a793dc6dee29d5" providerId="LiveId" clId="{B3F75101-A436-4F89-B5AE-F2C9034FFC37}" dt="2021-09-17T21:13:52.798" v="740" actId="20577"/>
          <ac:spMkLst>
            <pc:docMk/>
            <pc:sldMk cId="1419201296" sldId="548"/>
            <ac:spMk id="2" creationId="{3F137064-C405-4669-B17F-DE9821AB6EF6}"/>
          </ac:spMkLst>
        </pc:spChg>
        <pc:spChg chg="mod">
          <ac:chgData name="Justin D. Reed" userId="c6a793dc6dee29d5" providerId="LiveId" clId="{B3F75101-A436-4F89-B5AE-F2C9034FFC37}" dt="2021-09-17T21:16:02.012" v="1126" actId="27636"/>
          <ac:spMkLst>
            <pc:docMk/>
            <pc:sldMk cId="1419201296" sldId="548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B3F75101-A436-4F89-B5AE-F2C9034FFC37}" dt="2021-09-17T21:21:34.394" v="1913"/>
        <pc:sldMkLst>
          <pc:docMk/>
          <pc:sldMk cId="186335228" sldId="549"/>
        </pc:sldMkLst>
        <pc:spChg chg="mod">
          <ac:chgData name="Justin D. Reed" userId="c6a793dc6dee29d5" providerId="LiveId" clId="{B3F75101-A436-4F89-B5AE-F2C9034FFC37}" dt="2021-09-17T21:18:35.524" v="1459" actId="20577"/>
          <ac:spMkLst>
            <pc:docMk/>
            <pc:sldMk cId="186335228" sldId="549"/>
            <ac:spMk id="2" creationId="{3F137064-C405-4669-B17F-DE9821AB6EF6}"/>
          </ac:spMkLst>
        </pc:spChg>
        <pc:spChg chg="mod">
          <ac:chgData name="Justin D. Reed" userId="c6a793dc6dee29d5" providerId="LiveId" clId="{B3F75101-A436-4F89-B5AE-F2C9034FFC37}" dt="2021-09-17T21:21:11.921" v="1912" actId="20577"/>
          <ac:spMkLst>
            <pc:docMk/>
            <pc:sldMk cId="186335228" sldId="549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B3F75101-A436-4F89-B5AE-F2C9034FFC37}" dt="2021-09-17T21:18:26.465" v="1448"/>
        <pc:sldMkLst>
          <pc:docMk/>
          <pc:sldMk cId="1389355200" sldId="550"/>
        </pc:sldMkLst>
        <pc:spChg chg="mod">
          <ac:chgData name="Justin D. Reed" userId="c6a793dc6dee29d5" providerId="LiveId" clId="{B3F75101-A436-4F89-B5AE-F2C9034FFC37}" dt="2021-09-17T21:18:14.414" v="1447" actId="20577"/>
          <ac:spMkLst>
            <pc:docMk/>
            <pc:sldMk cId="1389355200" sldId="550"/>
            <ac:spMk id="3" creationId="{A9E165BB-F099-4517-BC5D-F6888EC3E787}"/>
          </ac:spMkLst>
        </pc:spChg>
      </pc:sldChg>
      <pc:sldChg chg="del">
        <pc:chgData name="Justin D. Reed" userId="c6a793dc6dee29d5" providerId="LiveId" clId="{B3F75101-A436-4F89-B5AE-F2C9034FFC37}" dt="2021-09-17T21:09:33.659" v="0" actId="47"/>
        <pc:sldMkLst>
          <pc:docMk/>
          <pc:sldMk cId="2629220546" sldId="55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940B724-F9F8-4C35-9900-C757B44B7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385" y="-814184"/>
            <a:ext cx="9983230" cy="836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Giving – An Act of Worship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Out of all the acts of worship, this one frequently seems to be people’s least favorite – yet it carries the same weight as the others in God’s eyes.</a:t>
            </a:r>
          </a:p>
          <a:p>
            <a:r>
              <a:rPr lang="en-US" sz="5000" i="1" dirty="0">
                <a:solidFill>
                  <a:schemeClr val="bg1"/>
                </a:solidFill>
              </a:rPr>
              <a:t>Story of a visitor.</a:t>
            </a:r>
          </a:p>
          <a:p>
            <a:r>
              <a:rPr lang="en-US" sz="5000" dirty="0">
                <a:solidFill>
                  <a:schemeClr val="bg1"/>
                </a:solidFill>
              </a:rPr>
              <a:t>Sadly, this lesson is high on the list of overlooked topics for preaching. Not so today – let us study God’s Word on giving!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Biblical Examples of Giving</a:t>
            </a:r>
            <a:endParaRPr lang="en-US" sz="6600" dirty="0">
              <a:solidFill>
                <a:schemeClr val="bg1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Philippi Church – Philippians 4:15-18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Their support is still mentioned 2,000 years later!</a:t>
            </a:r>
          </a:p>
          <a:p>
            <a:r>
              <a:rPr lang="en-US" sz="5000" dirty="0">
                <a:solidFill>
                  <a:schemeClr val="bg1"/>
                </a:solidFill>
              </a:rPr>
              <a:t>Corinth Church – 1 Corinthians 16:1-2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“Hallmark passage”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Paul getting funds to take to Jerusalem; commanded to take up weekly so when he came people not have to scramble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Also commanded to the churches in the Galatian region</a:t>
            </a:r>
          </a:p>
        </p:txBody>
      </p:sp>
    </p:spTree>
    <p:extLst>
      <p:ext uri="{BB962C8B-B14F-4D97-AF65-F5344CB8AC3E}">
        <p14:creationId xmlns:p14="http://schemas.microsoft.com/office/powerpoint/2010/main" val="217128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Why Do We Give?</a:t>
            </a:r>
            <a:endParaRPr lang="en-US" sz="6600" dirty="0">
              <a:solidFill>
                <a:schemeClr val="bg1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 Cor. 9:7 – Cheerfully! He looks inwardly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(1 Samuel 16, widow’s mites, Luke 21)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Cor. 8:8 – giving is proof of our love of God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is concerned with our attitude over amount. OT specified a tithe (1/10); we are really commanded to give more!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 more we give, the more we get back from God. </a:t>
            </a:r>
            <a:r>
              <a:rPr lang="en-US" sz="4400" dirty="0">
                <a:solidFill>
                  <a:schemeClr val="bg1"/>
                </a:solidFill>
              </a:rPr>
              <a:t>It is all His anyways, we are stewards.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20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Why Do We Give?</a:t>
            </a:r>
            <a:endParaRPr lang="en-US" sz="6600" dirty="0">
              <a:solidFill>
                <a:schemeClr val="bg1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What does our giving go to?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Aiding the poor (food/hotel/gas/water/elec.)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Supports staff (minister/sec.; Lk. 10:7 worthy)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Upkeep building (</a:t>
            </a:r>
            <a:r>
              <a:rPr lang="en-US" sz="4600" dirty="0" err="1">
                <a:solidFill>
                  <a:schemeClr val="bg1"/>
                </a:solidFill>
              </a:rPr>
              <a:t>elec</a:t>
            </a:r>
            <a:r>
              <a:rPr lang="en-US" sz="4600" dirty="0">
                <a:solidFill>
                  <a:schemeClr val="bg1"/>
                </a:solidFill>
              </a:rPr>
              <a:t>/water/gas/paint/yard/</a:t>
            </a:r>
            <a:r>
              <a:rPr lang="en-US" sz="4600" dirty="0" err="1">
                <a:solidFill>
                  <a:schemeClr val="bg1"/>
                </a:solidFill>
              </a:rPr>
              <a:t>maint</a:t>
            </a:r>
            <a:r>
              <a:rPr lang="en-US" sz="4600" dirty="0">
                <a:solidFill>
                  <a:schemeClr val="bg1"/>
                </a:solidFill>
              </a:rPr>
              <a:t>/taxes/ins)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Teaching aids (books/Bibles)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Communion supplies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Food/things at meetings/VBS/youth events</a:t>
            </a:r>
          </a:p>
        </p:txBody>
      </p:sp>
    </p:spTree>
    <p:extLst>
      <p:ext uri="{BB962C8B-B14F-4D97-AF65-F5344CB8AC3E}">
        <p14:creationId xmlns:p14="http://schemas.microsoft.com/office/powerpoint/2010/main" val="138935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How Are We to Give?</a:t>
            </a:r>
            <a:endParaRPr lang="en-US" sz="6600" dirty="0">
              <a:solidFill>
                <a:schemeClr val="bg1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lnSpcReduction="1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Romans 12:8 – liberally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God’s people are characteristically conservative, Ps. 119:97. Lib. hate laws!</a:t>
            </a:r>
          </a:p>
          <a:p>
            <a:r>
              <a:rPr lang="en-US" sz="5000" dirty="0">
                <a:solidFill>
                  <a:schemeClr val="bg1"/>
                </a:solidFill>
              </a:rPr>
              <a:t>1 Corinthians 16:1 – as we have prospered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As we take new jobs/salaries/etc., our giving should reflect this.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If we are giving the same amount we gave a decade ago as we have advanced in this world, we are shortchanging God! He gives the increase, 1 Cor. 3:6.</a:t>
            </a:r>
          </a:p>
        </p:txBody>
      </p:sp>
    </p:spTree>
    <p:extLst>
      <p:ext uri="{BB962C8B-B14F-4D97-AF65-F5344CB8AC3E}">
        <p14:creationId xmlns:p14="http://schemas.microsoft.com/office/powerpoint/2010/main" val="18633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Giving</a:t>
            </a:r>
            <a:endParaRPr lang="en-US" sz="6600" dirty="0">
              <a:solidFill>
                <a:schemeClr val="bg1"/>
              </a:solidFill>
              <a:cs typeface="Lucida Sans Unicode" panose="020B0602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Now what shall we do? Should we give more? Money? Time? Resources? Service?</a:t>
            </a:r>
          </a:p>
          <a:p>
            <a:r>
              <a:rPr lang="en-US" sz="5000" dirty="0">
                <a:solidFill>
                  <a:schemeClr val="bg1"/>
                </a:solidFill>
              </a:rPr>
              <a:t>Every time a sermon on giving is preached, someone thinks, “I’ll show him! I won’t give today because …” By not giving, you are </a:t>
            </a:r>
            <a:r>
              <a:rPr lang="en-US" sz="5000" u="sng" dirty="0">
                <a:solidFill>
                  <a:schemeClr val="bg1"/>
                </a:solidFill>
              </a:rPr>
              <a:t>not</a:t>
            </a:r>
            <a:r>
              <a:rPr lang="en-US" sz="5000" dirty="0">
                <a:solidFill>
                  <a:schemeClr val="bg1"/>
                </a:solidFill>
              </a:rPr>
              <a:t> spiting the preachers/elders/deacons – </a:t>
            </a:r>
            <a:r>
              <a:rPr lang="en-US" sz="5000" u="sng" dirty="0">
                <a:solidFill>
                  <a:schemeClr val="bg1"/>
                </a:solidFill>
              </a:rPr>
              <a:t>YOU ARE SPITING GOD!</a:t>
            </a:r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I would hate to answer for that on Judgment.</a:t>
            </a:r>
          </a:p>
        </p:txBody>
      </p:sp>
    </p:spTree>
    <p:extLst>
      <p:ext uri="{BB962C8B-B14F-4D97-AF65-F5344CB8AC3E}">
        <p14:creationId xmlns:p14="http://schemas.microsoft.com/office/powerpoint/2010/main" val="251497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6562"/>
            <a:ext cx="10515600" cy="713820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thejustinreedshow.com/bibleresources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justinreedbible.com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>
                <a:solidFill>
                  <a:srgbClr val="FFFF00"/>
                </a:solidFill>
              </a:rPr>
              <a:t>186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created by Justin D. Reed.</a:t>
            </a:r>
          </a:p>
        </p:txBody>
      </p:sp>
    </p:spTree>
    <p:extLst>
      <p:ext uri="{BB962C8B-B14F-4D97-AF65-F5344CB8AC3E}">
        <p14:creationId xmlns:p14="http://schemas.microsoft.com/office/powerpoint/2010/main" val="2876965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17349</TotalTime>
  <Words>514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Old English Text MT</vt:lpstr>
      <vt:lpstr>Office Theme</vt:lpstr>
      <vt:lpstr>PowerPoint Presentation</vt:lpstr>
      <vt:lpstr>Giving – An Act of Worship </vt:lpstr>
      <vt:lpstr>1. Biblical Examples of Giving</vt:lpstr>
      <vt:lpstr>2. Why Do We Give?</vt:lpstr>
      <vt:lpstr>2. Why Do We Give?</vt:lpstr>
      <vt:lpstr>3. How Are We to Give?</vt:lpstr>
      <vt:lpstr>Giving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234</cp:revision>
  <dcterms:created xsi:type="dcterms:W3CDTF">2020-03-28T20:11:58Z</dcterms:created>
  <dcterms:modified xsi:type="dcterms:W3CDTF">2021-09-17T21:24:05Z</dcterms:modified>
</cp:coreProperties>
</file>